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</p:sldIdLst>
  <p:sldSz cx="15119985" cy="21384006" type="custom"/>
  <p:notesSz cx="15119985" cy="21384006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2" Type="http://schemas.openxmlformats.org/officeDocument/2006/relationships/image" Target="../media/image102.png"/><Relationship Id="rId105" Type="http://schemas.openxmlformats.org/officeDocument/2006/relationships/image" Target="../media/image105.png"/><Relationship Id="rId107" Type="http://schemas.openxmlformats.org/officeDocument/2006/relationships/image" Target="../media/image107.png"/><Relationship Id="rId110" Type="http://schemas.openxmlformats.org/officeDocument/2006/relationships/image" Target="../media/image110.png"/><Relationship Id="rId119" Type="http://schemas.openxmlformats.org/officeDocument/2006/relationships/image" Target="../media/image119.png"/><Relationship Id="rId122" Type="http://schemas.openxmlformats.org/officeDocument/2006/relationships/image" Target="../media/image122.png"/><Relationship Id="rId124" Type="http://schemas.openxmlformats.org/officeDocument/2006/relationships/image" Target="../media/image124.png"/><Relationship Id="rId126" Type="http://schemas.openxmlformats.org/officeDocument/2006/relationships/image" Target="../media/image126.png"/><Relationship Id="rId132" Type="http://schemas.openxmlformats.org/officeDocument/2006/relationships/image" Target="../media/image132.png"/><Relationship Id="rId133" Type="http://schemas.openxmlformats.org/officeDocument/2006/relationships/image" Target="../media/image133.png"/><Relationship Id="rId137" Type="http://schemas.openxmlformats.org/officeDocument/2006/relationships/image" Target="../media/image137.png"/><Relationship Id="rId140" Type="http://schemas.openxmlformats.org/officeDocument/2006/relationships/image" Target="../media/image140.png"/><Relationship Id="rId141" Type="http://schemas.openxmlformats.org/officeDocument/2006/relationships/image" Target="../media/image141.png"/><Relationship Id="rId143" Type="http://schemas.openxmlformats.org/officeDocument/2006/relationships/image" Target="../media/image143.png"/><Relationship Id="rId145" Type="http://schemas.openxmlformats.org/officeDocument/2006/relationships/image" Target="../media/image145.png"/><Relationship Id="rId150" Type="http://schemas.openxmlformats.org/officeDocument/2006/relationships/image" Target="../media/image150.png"/><Relationship Id="rId152" Type="http://schemas.openxmlformats.org/officeDocument/2006/relationships/image" Target="../media/image152.png"/><Relationship Id="rId154" Type="http://schemas.openxmlformats.org/officeDocument/2006/relationships/image" Target="../media/image154.png"/><Relationship Id="rId156" Type="http://schemas.openxmlformats.org/officeDocument/2006/relationships/image" Target="../media/image156.png"/><Relationship Id="rId158" Type="http://schemas.openxmlformats.org/officeDocument/2006/relationships/image" Target="../media/image158.png"/><Relationship Id="rId160" Type="http://schemas.openxmlformats.org/officeDocument/2006/relationships/image" Target="../media/image160.png"/><Relationship Id="rId162" Type="http://schemas.openxmlformats.org/officeDocument/2006/relationships/image" Target="../media/image162.png"/><Relationship Id="rId166" Type="http://schemas.openxmlformats.org/officeDocument/2006/relationships/image" Target="../media/image166.png"/><Relationship Id="rId168" Type="http://schemas.openxmlformats.org/officeDocument/2006/relationships/image" Target="../media/image168.png"/><Relationship Id="rId170" Type="http://schemas.openxmlformats.org/officeDocument/2006/relationships/image" Target="../media/image170.png"/><Relationship Id="rId172" Type="http://schemas.openxmlformats.org/officeDocument/2006/relationships/image" Target="../media/image172.png"/><Relationship Id="rId174" Type="http://schemas.openxmlformats.org/officeDocument/2006/relationships/image" Target="../media/image174.png"/><Relationship Id="rId177" Type="http://schemas.openxmlformats.org/officeDocument/2006/relationships/image" Target="../media/image177.png"/><Relationship Id="rId180" Type="http://schemas.openxmlformats.org/officeDocument/2006/relationships/image" Target="../media/image180.png"/><Relationship Id="rId183" Type="http://schemas.openxmlformats.org/officeDocument/2006/relationships/image" Target="../media/image183.png"/><Relationship Id="rId186" Type="http://schemas.openxmlformats.org/officeDocument/2006/relationships/image" Target="../media/image186.png"/><Relationship Id="rId188" Type="http://schemas.openxmlformats.org/officeDocument/2006/relationships/image" Target="../media/image188.png"/><Relationship Id="rId190" Type="http://schemas.openxmlformats.org/officeDocument/2006/relationships/image" Target="../media/image190.png"/><Relationship Id="rId192" Type="http://schemas.openxmlformats.org/officeDocument/2006/relationships/image" Target="../media/image192.png"/><Relationship Id="rId195" Type="http://schemas.openxmlformats.org/officeDocument/2006/relationships/image" Target="../media/image195.png"/><Relationship Id="rId197" Type="http://schemas.openxmlformats.org/officeDocument/2006/relationships/image" Target="../media/image197.png"/><Relationship Id="rId199" Type="http://schemas.openxmlformats.org/officeDocument/2006/relationships/image" Target="../media/image199.png"/><Relationship Id="rId201" Type="http://schemas.openxmlformats.org/officeDocument/2006/relationships/image" Target="../media/image201.png"/><Relationship Id="rId203" Type="http://schemas.openxmlformats.org/officeDocument/2006/relationships/image" Target="../media/image203.png"/><Relationship Id="rId206" Type="http://schemas.openxmlformats.org/officeDocument/2006/relationships/image" Target="../media/image206.png"/><Relationship Id="rId208" Type="http://schemas.openxmlformats.org/officeDocument/2006/relationships/image" Target="../media/image208.png"/><Relationship Id="rId210" Type="http://schemas.openxmlformats.org/officeDocument/2006/relationships/image" Target="../media/image210.png"/><Relationship Id="rId213" Type="http://schemas.openxmlformats.org/officeDocument/2006/relationships/image" Target="../media/image213.png"/><Relationship Id="rId215" Type="http://schemas.openxmlformats.org/officeDocument/2006/relationships/image" Target="../media/image215.png"/><Relationship Id="rId218" Type="http://schemas.openxmlformats.org/officeDocument/2006/relationships/image" Target="../media/image218.png"/><Relationship Id="rId220" Type="http://schemas.openxmlformats.org/officeDocument/2006/relationships/image" Target="../media/image220.png"/><Relationship Id="rId222" Type="http://schemas.openxmlformats.org/officeDocument/2006/relationships/image" Target="../media/image222.png"/><Relationship Id="rId224" Type="http://schemas.openxmlformats.org/officeDocument/2006/relationships/image" Target="../media/image224.png"/><Relationship Id="rId226" Type="http://schemas.openxmlformats.org/officeDocument/2006/relationships/image" Target="../media/image226.png"/><Relationship Id="rId228" Type="http://schemas.openxmlformats.org/officeDocument/2006/relationships/image" Target="../media/image228.png"/><Relationship Id="rId230" Type="http://schemas.openxmlformats.org/officeDocument/2006/relationships/image" Target="../media/image230.png"/><Relationship Id="rId234" Type="http://schemas.openxmlformats.org/officeDocument/2006/relationships/image" Target="../media/image234.png"/><Relationship Id="rId236" Type="http://schemas.openxmlformats.org/officeDocument/2006/relationships/image" Target="../media/image236.png"/><Relationship Id="rId238" Type="http://schemas.openxmlformats.org/officeDocument/2006/relationships/image" Target="../media/image238.png"/><Relationship Id="rId240" Type="http://schemas.openxmlformats.org/officeDocument/2006/relationships/image" Target="../media/image240.png"/><Relationship Id="rId242" Type="http://schemas.openxmlformats.org/officeDocument/2006/relationships/image" Target="../media/image242.png"/><Relationship Id="rId245" Type="http://schemas.openxmlformats.org/officeDocument/2006/relationships/image" Target="../media/image245.png"/><Relationship Id="rId248" Type="http://schemas.openxmlformats.org/officeDocument/2006/relationships/image" Target="../media/image248.png"/><Relationship Id="rId251" Type="http://schemas.openxmlformats.org/officeDocument/2006/relationships/image" Target="../media/image251.png"/><Relationship Id="rId254" Type="http://schemas.openxmlformats.org/officeDocument/2006/relationships/image" Target="../media/image254.png"/><Relationship Id="rId256" Type="http://schemas.openxmlformats.org/officeDocument/2006/relationships/image" Target="../media/image256.png"/><Relationship Id="rId258" Type="http://schemas.openxmlformats.org/officeDocument/2006/relationships/image" Target="../media/image258.png"/><Relationship Id="rId260" Type="http://schemas.openxmlformats.org/officeDocument/2006/relationships/image" Target="../media/image260.png"/><Relationship Id="rId263" Type="http://schemas.openxmlformats.org/officeDocument/2006/relationships/image" Target="../media/image263.png"/><Relationship Id="rId265" Type="http://schemas.openxmlformats.org/officeDocument/2006/relationships/image" Target="../media/image265.png"/><Relationship Id="rId267" Type="http://schemas.openxmlformats.org/officeDocument/2006/relationships/image" Target="../media/image267.png"/><Relationship Id="rId269" Type="http://schemas.openxmlformats.org/officeDocument/2006/relationships/image" Target="../media/image269.png"/><Relationship Id="rId271" Type="http://schemas.openxmlformats.org/officeDocument/2006/relationships/image" Target="../media/image271.png"/><Relationship Id="rId274" Type="http://schemas.openxmlformats.org/officeDocument/2006/relationships/image" Target="../media/image274.png"/><Relationship Id="rId276" Type="http://schemas.openxmlformats.org/officeDocument/2006/relationships/image" Target="../media/image276.png"/><Relationship Id="rId278" Type="http://schemas.openxmlformats.org/officeDocument/2006/relationships/image" Target="../media/image278.png"/><Relationship Id="rId281" Type="http://schemas.openxmlformats.org/officeDocument/2006/relationships/image" Target="../media/image281.png"/><Relationship Id="rId283" Type="http://schemas.openxmlformats.org/officeDocument/2006/relationships/image" Target="../media/image283.png"/><Relationship Id="rId286" Type="http://schemas.openxmlformats.org/officeDocument/2006/relationships/image" Target="../media/image286.png"/><Relationship Id="rId288" Type="http://schemas.openxmlformats.org/officeDocument/2006/relationships/image" Target="../media/image288.png"/><Relationship Id="rId290" Type="http://schemas.openxmlformats.org/officeDocument/2006/relationships/image" Target="../media/image290.png"/><Relationship Id="rId292" Type="http://schemas.openxmlformats.org/officeDocument/2006/relationships/image" Target="../media/image292.png"/><Relationship Id="rId294" Type="http://schemas.openxmlformats.org/officeDocument/2006/relationships/image" Target="../media/image294.png"/><Relationship Id="rId296" Type="http://schemas.openxmlformats.org/officeDocument/2006/relationships/image" Target="../media/image296.png"/><Relationship Id="rId298" Type="http://schemas.openxmlformats.org/officeDocument/2006/relationships/image" Target="../media/image298.png"/><Relationship Id="rId300" Type="http://schemas.openxmlformats.org/officeDocument/2006/relationships/image" Target="../media/image300.png"/><Relationship Id="rId302" Type="http://schemas.openxmlformats.org/officeDocument/2006/relationships/image" Target="../media/image302.png"/><Relationship Id="rId304" Type="http://schemas.openxmlformats.org/officeDocument/2006/relationships/image" Target="../media/image304.png"/><Relationship Id="rId306" Type="http://schemas.openxmlformats.org/officeDocument/2006/relationships/image" Target="../media/image306.png"/><Relationship Id="rId308" Type="http://schemas.openxmlformats.org/officeDocument/2006/relationships/image" Target="../media/image308.png"/><Relationship Id="rId310" Type="http://schemas.openxmlformats.org/officeDocument/2006/relationships/image" Target="../media/image310.png"/><Relationship Id="rId312" Type="http://schemas.openxmlformats.org/officeDocument/2006/relationships/image" Target="../media/image312.png"/><Relationship Id="rId314" Type="http://schemas.openxmlformats.org/officeDocument/2006/relationships/image" Target="../media/image314.png"/><Relationship Id="rId316" Type="http://schemas.openxmlformats.org/officeDocument/2006/relationships/image" Target="../media/image316.png"/><Relationship Id="rId318" Type="http://schemas.openxmlformats.org/officeDocument/2006/relationships/image" Target="../media/image318.png"/><Relationship Id="rId320" Type="http://schemas.openxmlformats.org/officeDocument/2006/relationships/image" Target="../media/image320.png"/><Relationship Id="rId322" Type="http://schemas.openxmlformats.org/officeDocument/2006/relationships/image" Target="../media/image322.png"/><Relationship Id="rId324" Type="http://schemas.openxmlformats.org/officeDocument/2006/relationships/image" Target="../media/image324.png"/><Relationship Id="rId326" Type="http://schemas.openxmlformats.org/officeDocument/2006/relationships/image" Target="../media/image326.png"/><Relationship Id="rId328" Type="http://schemas.openxmlformats.org/officeDocument/2006/relationships/image" Target="../media/image328.png"/><Relationship Id="rId330" Type="http://schemas.openxmlformats.org/officeDocument/2006/relationships/image" Target="../media/image330.png"/><Relationship Id="rId332" Type="http://schemas.openxmlformats.org/officeDocument/2006/relationships/image" Target="../media/image332.png"/><Relationship Id="rId334" Type="http://schemas.openxmlformats.org/officeDocument/2006/relationships/image" Target="../media/image334.png"/><Relationship Id="rId336" Type="http://schemas.openxmlformats.org/officeDocument/2006/relationships/image" Target="../media/image336.png"/><Relationship Id="rId338" Type="http://schemas.openxmlformats.org/officeDocument/2006/relationships/image" Target="../media/image338.png"/><Relationship Id="rId340" Type="http://schemas.openxmlformats.org/officeDocument/2006/relationships/image" Target="../media/image340.png"/><Relationship Id="rId342" Type="http://schemas.openxmlformats.org/officeDocument/2006/relationships/image" Target="../media/image342.png"/><Relationship Id="rId344" Type="http://schemas.openxmlformats.org/officeDocument/2006/relationships/image" Target="../media/image344.png"/><Relationship Id="rId346" Type="http://schemas.openxmlformats.org/officeDocument/2006/relationships/image" Target="../media/image346.png"/><Relationship Id="rId348" Type="http://schemas.openxmlformats.org/officeDocument/2006/relationships/image" Target="../media/image348.png"/><Relationship Id="rId350" Type="http://schemas.openxmlformats.org/officeDocument/2006/relationships/image" Target="../media/image350.png"/><Relationship Id="rId352" Type="http://schemas.openxmlformats.org/officeDocument/2006/relationships/image" Target="../media/image352.png"/><Relationship Id="rId354" Type="http://schemas.openxmlformats.org/officeDocument/2006/relationships/image" Target="../media/image354.png"/><Relationship Id="rId356" Type="http://schemas.openxmlformats.org/officeDocument/2006/relationships/image" Target="../media/image356.png"/><Relationship Id="rId358" Type="http://schemas.openxmlformats.org/officeDocument/2006/relationships/image" Target="../media/image358.png"/><Relationship Id="rId360" Type="http://schemas.openxmlformats.org/officeDocument/2006/relationships/image" Target="../media/image360.png"/><Relationship Id="rId362" Type="http://schemas.openxmlformats.org/officeDocument/2006/relationships/image" Target="../media/image362.png"/><Relationship Id="rId364" Type="http://schemas.openxmlformats.org/officeDocument/2006/relationships/image" Target="../media/image364.png"/><Relationship Id="rId366" Type="http://schemas.openxmlformats.org/officeDocument/2006/relationships/image" Target="../media/image366.png"/><Relationship Id="rId368" Type="http://schemas.openxmlformats.org/officeDocument/2006/relationships/image" Target="../media/image368.png"/><Relationship Id="rId370" Type="http://schemas.openxmlformats.org/officeDocument/2006/relationships/image" Target="../media/image370.png"/><Relationship Id="rId372" Type="http://schemas.openxmlformats.org/officeDocument/2006/relationships/image" Target="../media/image372.png"/><Relationship Id="rId374" Type="http://schemas.openxmlformats.org/officeDocument/2006/relationships/image" Target="../media/image374.png"/><Relationship Id="rId376" Type="http://schemas.openxmlformats.org/officeDocument/2006/relationships/image" Target="../media/image376.png"/><Relationship Id="rId378" Type="http://schemas.openxmlformats.org/officeDocument/2006/relationships/image" Target="../media/image378.png"/><Relationship Id="rId380" Type="http://schemas.openxmlformats.org/officeDocument/2006/relationships/image" Target="../media/image380.png"/><Relationship Id="rId382" Type="http://schemas.openxmlformats.org/officeDocument/2006/relationships/image" Target="../media/image382.png"/><Relationship Id="rId384" Type="http://schemas.openxmlformats.org/officeDocument/2006/relationships/image" Target="../media/image384.png"/><Relationship Id="rId386" Type="http://schemas.openxmlformats.org/officeDocument/2006/relationships/image" Target="../media/image386.png"/><Relationship Id="rId388" Type="http://schemas.openxmlformats.org/officeDocument/2006/relationships/image" Target="../media/image388.png"/><Relationship Id="rId390" Type="http://schemas.openxmlformats.org/officeDocument/2006/relationships/image" Target="../media/image390.png"/><Relationship Id="rId392" Type="http://schemas.openxmlformats.org/officeDocument/2006/relationships/image" Target="../media/image392.png"/><Relationship Id="rId394" Type="http://schemas.openxmlformats.org/officeDocument/2006/relationships/image" Target="../media/image394.png"/><Relationship Id="rId396" Type="http://schemas.openxmlformats.org/officeDocument/2006/relationships/image" Target="../media/image396.png"/><Relationship Id="rId398" Type="http://schemas.openxmlformats.org/officeDocument/2006/relationships/image" Target="../media/image398.png"/><Relationship Id="rId400" Type="http://schemas.openxmlformats.org/officeDocument/2006/relationships/image" Target="../media/image400.png"/><Relationship Id="rId402" Type="http://schemas.openxmlformats.org/officeDocument/2006/relationships/image" Target="../media/image402.png"/><Relationship Id="rId404" Type="http://schemas.openxmlformats.org/officeDocument/2006/relationships/image" Target="../media/image404.png"/><Relationship Id="rId406" Type="http://schemas.openxmlformats.org/officeDocument/2006/relationships/image" Target="../media/image406.png"/><Relationship Id="rId408" Type="http://schemas.openxmlformats.org/officeDocument/2006/relationships/image" Target="../media/image408.png"/><Relationship Id="rId410" Type="http://schemas.openxmlformats.org/officeDocument/2006/relationships/image" Target="../media/image410.png"/><Relationship Id="rId412" Type="http://schemas.openxmlformats.org/officeDocument/2006/relationships/image" Target="../media/image412.png"/><Relationship Id="rId414" Type="http://schemas.openxmlformats.org/officeDocument/2006/relationships/image" Target="../media/image414.png"/><Relationship Id="rId416" Type="http://schemas.openxmlformats.org/officeDocument/2006/relationships/image" Target="../media/image416.png"/><Relationship Id="rId418" Type="http://schemas.openxmlformats.org/officeDocument/2006/relationships/image" Target="../media/image418.png"/><Relationship Id="rId420" Type="http://schemas.openxmlformats.org/officeDocument/2006/relationships/image" Target="../media/image420.png"/><Relationship Id="rId422" Type="http://schemas.openxmlformats.org/officeDocument/2006/relationships/image" Target="../media/image422.png"/><Relationship Id="rId424" Type="http://schemas.openxmlformats.org/officeDocument/2006/relationships/image" Target="../media/image424.png"/><Relationship Id="rId426" Type="http://schemas.openxmlformats.org/officeDocument/2006/relationships/image" Target="../media/image426.png"/><Relationship Id="rId428" Type="http://schemas.openxmlformats.org/officeDocument/2006/relationships/image" Target="../media/image428.png"/><Relationship Id="rId430" Type="http://schemas.openxmlformats.org/officeDocument/2006/relationships/image" Target="../media/image430.png"/><Relationship Id="rId432" Type="http://schemas.openxmlformats.org/officeDocument/2006/relationships/image" Target="../media/image432.png"/><Relationship Id="rId434" Type="http://schemas.openxmlformats.org/officeDocument/2006/relationships/image" Target="../media/image434.png"/><Relationship Id="rId436" Type="http://schemas.openxmlformats.org/officeDocument/2006/relationships/image" Target="../media/image436.png"/><Relationship Id="rId438" Type="http://schemas.openxmlformats.org/officeDocument/2006/relationships/image" Target="../media/image438.png"/><Relationship Id="rId440" Type="http://schemas.openxmlformats.org/officeDocument/2006/relationships/image" Target="../media/image440.png"/><Relationship Id="rId442" Type="http://schemas.openxmlformats.org/officeDocument/2006/relationships/image" Target="../media/image442.png"/><Relationship Id="rId444" Type="http://schemas.openxmlformats.org/officeDocument/2006/relationships/image" Target="../media/image444.png"/><Relationship Id="rId446" Type="http://schemas.openxmlformats.org/officeDocument/2006/relationships/image" Target="../media/image446.png"/><Relationship Id="rId448" Type="http://schemas.openxmlformats.org/officeDocument/2006/relationships/image" Target="../media/image448.png"/><Relationship Id="rId450" Type="http://schemas.openxmlformats.org/officeDocument/2006/relationships/image" Target="../media/image450.png"/><Relationship Id="rId452" Type="http://schemas.openxmlformats.org/officeDocument/2006/relationships/image" Target="../media/image452.png"/><Relationship Id="rId454" Type="http://schemas.openxmlformats.org/officeDocument/2006/relationships/image" Target="../media/image454.png"/><Relationship Id="rId456" Type="http://schemas.openxmlformats.org/officeDocument/2006/relationships/image" Target="../media/image456.png"/><Relationship Id="rId458" Type="http://schemas.openxmlformats.org/officeDocument/2006/relationships/image" Target="../media/image458.png"/><Relationship Id="rId460" Type="http://schemas.openxmlformats.org/officeDocument/2006/relationships/image" Target="../media/image460.png"/><Relationship Id="rId462" Type="http://schemas.openxmlformats.org/officeDocument/2006/relationships/image" Target="../media/image462.png"/><Relationship Id="rId464" Type="http://schemas.openxmlformats.org/officeDocument/2006/relationships/image" Target="../media/image464.png"/><Relationship Id="rId466" Type="http://schemas.openxmlformats.org/officeDocument/2006/relationships/image" Target="../media/image466.png"/><Relationship Id="rId468" Type="http://schemas.openxmlformats.org/officeDocument/2006/relationships/image" Target="../media/image468.png"/><Relationship Id="rId470" Type="http://schemas.openxmlformats.org/officeDocument/2006/relationships/image" Target="../media/image470.png"/><Relationship Id="rId472" Type="http://schemas.openxmlformats.org/officeDocument/2006/relationships/image" Target="../media/image472.png"/><Relationship Id="rId474" Type="http://schemas.openxmlformats.org/officeDocument/2006/relationships/image" Target="../media/image474.png"/><Relationship Id="rId476" Type="http://schemas.openxmlformats.org/officeDocument/2006/relationships/image" Target="../media/image476.png"/><Relationship Id="rId478" Type="http://schemas.openxmlformats.org/officeDocument/2006/relationships/image" Target="../media/image478.png"/><Relationship Id="rId480" Type="http://schemas.openxmlformats.org/officeDocument/2006/relationships/image" Target="../media/image480.png"/><Relationship Id="rId482" Type="http://schemas.openxmlformats.org/officeDocument/2006/relationships/image" Target="../media/image482.png"/><Relationship Id="rId484" Type="http://schemas.openxmlformats.org/officeDocument/2006/relationships/image" Target="../media/image484.png"/><Relationship Id="rId486" Type="http://schemas.openxmlformats.org/officeDocument/2006/relationships/image" Target="../media/image486.png"/><Relationship Id="rId488" Type="http://schemas.openxmlformats.org/officeDocument/2006/relationships/image" Target="../media/image488.png"/><Relationship Id="rId490" Type="http://schemas.openxmlformats.org/officeDocument/2006/relationships/image" Target="../media/image490.png"/><Relationship Id="rId492" Type="http://schemas.openxmlformats.org/officeDocument/2006/relationships/image" Target="../media/image492.png"/><Relationship Id="rId494" Type="http://schemas.openxmlformats.org/officeDocument/2006/relationships/image" Target="../media/image494.png"/><Relationship Id="rId496" Type="http://schemas.openxmlformats.org/officeDocument/2006/relationships/image" Target="../media/image496.png"/><Relationship Id="rId498" Type="http://schemas.openxmlformats.org/officeDocument/2006/relationships/image" Target="../media/image498.png"/><Relationship Id="rId500" Type="http://schemas.openxmlformats.org/officeDocument/2006/relationships/image" Target="../media/image500.png"/><Relationship Id="rId502" Type="http://schemas.openxmlformats.org/officeDocument/2006/relationships/image" Target="../media/image502.png"/><Relationship Id="rId504" Type="http://schemas.openxmlformats.org/officeDocument/2006/relationships/image" Target="../media/image504.png"/><Relationship Id="rId506" Type="http://schemas.openxmlformats.org/officeDocument/2006/relationships/image" Target="../media/image506.png"/><Relationship Id="rId508" Type="http://schemas.openxmlformats.org/officeDocument/2006/relationships/image" Target="../media/image508.png"/><Relationship Id="rId510" Type="http://schemas.openxmlformats.org/officeDocument/2006/relationships/image" Target="../media/image510.png"/><Relationship Id="rId512" Type="http://schemas.openxmlformats.org/officeDocument/2006/relationships/image" Target="../media/image512.png"/><Relationship Id="rId514" Type="http://schemas.openxmlformats.org/officeDocument/2006/relationships/image" Target="../media/image514.png"/><Relationship Id="rId516" Type="http://schemas.openxmlformats.org/officeDocument/2006/relationships/image" Target="../media/image516.png"/><Relationship Id="rId518" Type="http://schemas.openxmlformats.org/officeDocument/2006/relationships/image" Target="../media/image518.png"/><Relationship Id="rId520" Type="http://schemas.openxmlformats.org/officeDocument/2006/relationships/image" Target="../media/image520.png"/><Relationship Id="rId522" Type="http://schemas.openxmlformats.org/officeDocument/2006/relationships/image" Target="../media/image522.png"/><Relationship Id="rId524" Type="http://schemas.openxmlformats.org/officeDocument/2006/relationships/image" Target="../media/image524.png"/><Relationship Id="rId526" Type="http://schemas.openxmlformats.org/officeDocument/2006/relationships/image" Target="../media/image526.png"/><Relationship Id="rId528" Type="http://schemas.openxmlformats.org/officeDocument/2006/relationships/image" Target="../media/image528.png"/><Relationship Id="rId530" Type="http://schemas.openxmlformats.org/officeDocument/2006/relationships/image" Target="../media/image530.png"/><Relationship Id="rId532" Type="http://schemas.openxmlformats.org/officeDocument/2006/relationships/image" Target="../media/image532.png"/><Relationship Id="rId534" Type="http://schemas.openxmlformats.org/officeDocument/2006/relationships/image" Target="../media/image534.png"/><Relationship Id="rId536" Type="http://schemas.openxmlformats.org/officeDocument/2006/relationships/image" Target="../media/image536.png"/><Relationship Id="rId538" Type="http://schemas.openxmlformats.org/officeDocument/2006/relationships/image" Target="../media/image538.png"/><Relationship Id="rId540" Type="http://schemas.openxmlformats.org/officeDocument/2006/relationships/image" Target="../media/image540.png"/><Relationship Id="rId542" Type="http://schemas.openxmlformats.org/officeDocument/2006/relationships/image" Target="../media/image542.png"/><Relationship Id="rId544" Type="http://schemas.openxmlformats.org/officeDocument/2006/relationships/image" Target="../media/image544.png"/><Relationship Id="rId546" Type="http://schemas.openxmlformats.org/officeDocument/2006/relationships/image" Target="../media/image546.png"/><Relationship Id="rId548" Type="http://schemas.openxmlformats.org/officeDocument/2006/relationships/image" Target="../media/image548.png"/><Relationship Id="rId550" Type="http://schemas.openxmlformats.org/officeDocument/2006/relationships/image" Target="../media/image550.png"/><Relationship Id="rId552" Type="http://schemas.openxmlformats.org/officeDocument/2006/relationships/image" Target="../media/image552.png"/><Relationship Id="rId554" Type="http://schemas.openxmlformats.org/officeDocument/2006/relationships/image" Target="../media/image554.png"/><Relationship Id="rId556" Type="http://schemas.openxmlformats.org/officeDocument/2006/relationships/image" Target="../media/image556.png"/><Relationship Id="rId558" Type="http://schemas.openxmlformats.org/officeDocument/2006/relationships/image" Target="../media/image558.png"/><Relationship Id="rId560" Type="http://schemas.openxmlformats.org/officeDocument/2006/relationships/image" Target="../media/image560.png"/><Relationship Id="rId562" Type="http://schemas.openxmlformats.org/officeDocument/2006/relationships/image" Target="../media/image562.png"/><Relationship Id="rId564" Type="http://schemas.openxmlformats.org/officeDocument/2006/relationships/image" Target="../media/image564.png"/><Relationship Id="rId566" Type="http://schemas.openxmlformats.org/officeDocument/2006/relationships/image" Target="../media/image566.png"/><Relationship Id="rId568" Type="http://schemas.openxmlformats.org/officeDocument/2006/relationships/image" Target="../media/image568.png"/><Relationship Id="rId570" Type="http://schemas.openxmlformats.org/officeDocument/2006/relationships/image" Target="../media/image570.png"/><Relationship Id="rId572" Type="http://schemas.openxmlformats.org/officeDocument/2006/relationships/image" Target="../media/image572.png"/><Relationship Id="rId574" Type="http://schemas.openxmlformats.org/officeDocument/2006/relationships/image" Target="../media/image574.png"/><Relationship Id="rId576" Type="http://schemas.openxmlformats.org/officeDocument/2006/relationships/image" Target="../media/image576.png"/><Relationship Id="rId578" Type="http://schemas.openxmlformats.org/officeDocument/2006/relationships/image" Target="../media/image578.png"/><Relationship Id="rId581" Type="http://schemas.openxmlformats.org/officeDocument/2006/relationships/image" Target="../media/image581.png"/><Relationship Id="rId584" Type="http://schemas.openxmlformats.org/officeDocument/2006/relationships/image" Target="../media/image584.png"/><Relationship Id="rId586" Type="http://schemas.openxmlformats.org/officeDocument/2006/relationships/image" Target="../media/image586.png"/><Relationship Id="rId588" Type="http://schemas.openxmlformats.org/officeDocument/2006/relationships/image" Target="../media/image588.png"/><Relationship Id="rId590" Type="http://schemas.openxmlformats.org/officeDocument/2006/relationships/image" Target="../media/image590.png"/><Relationship Id="rId592" Type="http://schemas.openxmlformats.org/officeDocument/2006/relationships/image" Target="../media/image592.png"/><Relationship Id="rId594" Type="http://schemas.openxmlformats.org/officeDocument/2006/relationships/image" Target="../media/image594.png"/><Relationship Id="rId596" Type="http://schemas.openxmlformats.org/officeDocument/2006/relationships/image" Target="../media/image596.png"/><Relationship Id="rId598" Type="http://schemas.openxmlformats.org/officeDocument/2006/relationships/image" Target="../media/image598.png"/><Relationship Id="rId600" Type="http://schemas.openxmlformats.org/officeDocument/2006/relationships/image" Target="../media/image600.png"/><Relationship Id="rId602" Type="http://schemas.openxmlformats.org/officeDocument/2006/relationships/image" Target="../media/image602.png"/><Relationship Id="rId604" Type="http://schemas.openxmlformats.org/officeDocument/2006/relationships/image" Target="../media/image604.png"/><Relationship Id="rId606" Type="http://schemas.openxmlformats.org/officeDocument/2006/relationships/image" Target="../media/image606.png"/><Relationship Id="rId608" Type="http://schemas.openxmlformats.org/officeDocument/2006/relationships/image" Target="../media/image608.png"/><Relationship Id="rId611" Type="http://schemas.openxmlformats.org/officeDocument/2006/relationships/image" Target="../media/image611.png"/><Relationship Id="rId614" Type="http://schemas.openxmlformats.org/officeDocument/2006/relationships/image" Target="../media/image614.png"/><Relationship Id="rId617" Type="http://schemas.openxmlformats.org/officeDocument/2006/relationships/image" Target="../media/image617.png"/><Relationship Id="rId619" Type="http://schemas.openxmlformats.org/officeDocument/2006/relationships/image" Target="../media/image619.png"/><Relationship Id="rId621" Type="http://schemas.openxmlformats.org/officeDocument/2006/relationships/image" Target="../media/image621.png"/><Relationship Id="rId623" Type="http://schemas.openxmlformats.org/officeDocument/2006/relationships/image" Target="../media/image623.png"/><Relationship Id="rId625" Type="http://schemas.openxmlformats.org/officeDocument/2006/relationships/image" Target="../media/image625.png"/><Relationship Id="rId627" Type="http://schemas.openxmlformats.org/officeDocument/2006/relationships/image" Target="../media/image627.png"/><Relationship Id="rId629" Type="http://schemas.openxmlformats.org/officeDocument/2006/relationships/image" Target="../media/image629.png"/><Relationship Id="rId632" Type="http://schemas.openxmlformats.org/officeDocument/2006/relationships/image" Target="../media/image632.png"/><Relationship Id="rId635" Type="http://schemas.openxmlformats.org/officeDocument/2006/relationships/image" Target="../media/image635.png"/><Relationship Id="rId637" Type="http://schemas.openxmlformats.org/officeDocument/2006/relationships/image" Target="../media/image637.png"/><Relationship Id="rId639" Type="http://schemas.openxmlformats.org/officeDocument/2006/relationships/image" Target="../media/image639.png"/><Relationship Id="rId641" Type="http://schemas.openxmlformats.org/officeDocument/2006/relationships/image" Target="../media/image641.png"/><Relationship Id="rId643" Type="http://schemas.openxmlformats.org/officeDocument/2006/relationships/image" Target="../media/image643.png"/><Relationship Id="rId645" Type="http://schemas.openxmlformats.org/officeDocument/2006/relationships/image" Target="../media/image645.png"/><Relationship Id="rId647" Type="http://schemas.openxmlformats.org/officeDocument/2006/relationships/image" Target="../media/image647.png"/><Relationship Id="rId649" Type="http://schemas.openxmlformats.org/officeDocument/2006/relationships/image" Target="../media/image649.png"/><Relationship Id="rId651" Type="http://schemas.openxmlformats.org/officeDocument/2006/relationships/image" Target="../media/image651.png"/><Relationship Id="rId653" Type="http://schemas.openxmlformats.org/officeDocument/2006/relationships/image" Target="../media/image653.png"/><Relationship Id="rId655" Type="http://schemas.openxmlformats.org/officeDocument/2006/relationships/image" Target="../media/image655.png"/><Relationship Id="rId657" Type="http://schemas.openxmlformats.org/officeDocument/2006/relationships/image" Target="../media/image657.png"/><Relationship Id="rId659" Type="http://schemas.openxmlformats.org/officeDocument/2006/relationships/image" Target="../media/image659.png"/><Relationship Id="rId661" Type="http://schemas.openxmlformats.org/officeDocument/2006/relationships/image" Target="../media/image661.png"/><Relationship Id="rId664" Type="http://schemas.openxmlformats.org/officeDocument/2006/relationships/image" Target="../media/image664.png"/><Relationship Id="rId667" Type="http://schemas.openxmlformats.org/officeDocument/2006/relationships/image" Target="../media/image667.png"/><Relationship Id="rId670" Type="http://schemas.openxmlformats.org/officeDocument/2006/relationships/image" Target="../media/image670.png"/><Relationship Id="rId672" Type="http://schemas.openxmlformats.org/officeDocument/2006/relationships/image" Target="../media/image672.png"/><Relationship Id="rId674" Type="http://schemas.openxmlformats.org/officeDocument/2006/relationships/image" Target="../media/image674.png"/><Relationship Id="rId676" Type="http://schemas.openxmlformats.org/officeDocument/2006/relationships/image" Target="../media/image676.png"/><Relationship Id="rId678" Type="http://schemas.openxmlformats.org/officeDocument/2006/relationships/image" Target="../media/image678.png"/><Relationship Id="rId680" Type="http://schemas.openxmlformats.org/officeDocument/2006/relationships/image" Target="../media/image680.png"/><Relationship Id="rId682" Type="http://schemas.openxmlformats.org/officeDocument/2006/relationships/image" Target="../media/image682.png"/><Relationship Id="rId685" Type="http://schemas.openxmlformats.org/officeDocument/2006/relationships/image" Target="../media/image685.png"/><Relationship Id="rId688" Type="http://schemas.openxmlformats.org/officeDocument/2006/relationships/image" Target="../media/image688.png"/><Relationship Id="rId781" Type="http://schemas.openxmlformats.org/officeDocument/2006/relationships/image" Target="../media/image781.png"/><Relationship Id="rId783" Type="http://schemas.openxmlformats.org/officeDocument/2006/relationships/image" Target="../media/image783.png"/><Relationship Id="rId785" Type="http://schemas.openxmlformats.org/officeDocument/2006/relationships/image" Target="../media/image785.png"/><Relationship Id="rId788" Type="http://schemas.openxmlformats.org/officeDocument/2006/relationships/image" Target="../media/image788.png"/><Relationship Id="rId792" Type="http://schemas.openxmlformats.org/officeDocument/2006/relationships/image" Target="../media/image792.png"/><Relationship Id="rId794" Type="http://schemas.openxmlformats.org/officeDocument/2006/relationships/image" Target="../media/image794.png"/><Relationship Id="rId799" Type="http://schemas.openxmlformats.org/officeDocument/2006/relationships/image" Target="../media/image799.png"/><Relationship Id="rId802" Type="http://schemas.openxmlformats.org/officeDocument/2006/relationships/image" Target="../media/image802.png"/><Relationship Id="rId804" Type="http://schemas.openxmlformats.org/officeDocument/2006/relationships/image" Target="../media/image804.png"/><Relationship Id="rId810" Type="http://schemas.openxmlformats.org/officeDocument/2006/relationships/image" Target="../media/image810.png"/><Relationship Id="rId812" Type="http://schemas.openxmlformats.org/officeDocument/2006/relationships/image" Target="../media/image812.png"/><Relationship Id="rId814" Type="http://schemas.openxmlformats.org/officeDocument/2006/relationships/image" Target="../media/image814.png"/><Relationship Id="rId816" Type="http://schemas.openxmlformats.org/officeDocument/2006/relationships/image" Target="../media/image816.png"/><Relationship Id="rId820" Type="http://schemas.openxmlformats.org/officeDocument/2006/relationships/image" Target="../media/image820.png"/><Relationship Id="rId872" Type="http://schemas.openxmlformats.org/officeDocument/2006/relationships/image" Target="../media/image872.png"/><Relationship Id="rId876" Type="http://schemas.openxmlformats.org/officeDocument/2006/relationships/image" Target="../media/image876.png"/><Relationship Id="rId883" Type="http://schemas.openxmlformats.org/officeDocument/2006/relationships/image" Target="../media/image883.png"/><Relationship Id="rId887" Type="http://schemas.openxmlformats.org/officeDocument/2006/relationships/image" Target="../media/image887.png"/><Relationship Id="rId889" Type="http://schemas.openxmlformats.org/officeDocument/2006/relationships/image" Target="../media/image889.png"/><Relationship Id="rId891" Type="http://schemas.openxmlformats.org/officeDocument/2006/relationships/image" Target="../media/image891.png"/><Relationship Id="rId893" Type="http://schemas.openxmlformats.org/officeDocument/2006/relationships/image" Target="../media/image893.png"/><Relationship Id="rId895" Type="http://schemas.openxmlformats.org/officeDocument/2006/relationships/image" Target="../media/image895.png"/><Relationship Id="rId899" Type="http://schemas.openxmlformats.org/officeDocument/2006/relationships/image" Target="../media/image899.png"/><Relationship Id="rId902" Type="http://schemas.openxmlformats.org/officeDocument/2006/relationships/image" Target="../media/image902.png"/><Relationship Id="rId904" Type="http://schemas.openxmlformats.org/officeDocument/2006/relationships/image" Target="../media/image904.png"/><Relationship Id="rId905" Type="http://schemas.openxmlformats.org/officeDocument/2006/relationships/image" Target="../media/image905.png"/><Relationship Id="rId909" Type="http://schemas.openxmlformats.org/officeDocument/2006/relationships/image" Target="../media/image909.png"/><Relationship Id="rId911" Type="http://schemas.openxmlformats.org/officeDocument/2006/relationships/image" Target="../media/image911.png"/><Relationship Id="rId913" Type="http://schemas.openxmlformats.org/officeDocument/2006/relationships/image" Target="../media/image913.png"/><Relationship Id="rId914" Type="http://schemas.openxmlformats.org/officeDocument/2006/relationships/image" Target="../media/image914.png"/><Relationship Id="rId918" Type="http://schemas.openxmlformats.org/officeDocument/2006/relationships/image" Target="../media/image918.png"/><Relationship Id="rId921" Type="http://schemas.openxmlformats.org/officeDocument/2006/relationships/image" Target="../media/image921.png"/><Relationship Id="rId922" Type="http://schemas.openxmlformats.org/officeDocument/2006/relationships/image" Target="../media/image922.png"/><Relationship Id="rId924" Type="http://schemas.openxmlformats.org/officeDocument/2006/relationships/image" Target="../media/image924.png"/><Relationship Id="rId926" Type="http://schemas.openxmlformats.org/officeDocument/2006/relationships/image" Target="../media/image926.png"/><Relationship Id="rId931" Type="http://schemas.openxmlformats.org/officeDocument/2006/relationships/image" Target="../media/image931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92510" y="18178520"/>
            <a:ext cx="554456" cy="832789"/>
          </a:xfrm>
          <a:prstGeom prst="rect">
            <a:avLst/>
          </a:prstGeom>
          <a:noFill/>
          <a:extLst/>
        </p:spPr>
      </p:pic>
      <p:sp>
        <p:nvSpPr>
          <p:cNvPr id="101" name="Freeform 101"/>
          <p:cNvSpPr/>
          <p:nvPr/>
        </p:nvSpPr>
        <p:spPr>
          <a:xfrm rot="0" flipH="0" flipV="0">
            <a:off x="3836616" y="18611019"/>
            <a:ext cx="354227" cy="140309"/>
          </a:xfrm>
          <a:custGeom>
            <a:pathLst>
              <a:path w="354227" h="140309">
                <a:moveTo>
                  <a:pt x="11493" y="140309"/>
                </a:moveTo>
                <a:cubicBezTo>
                  <a:pt x="3442" y="140309"/>
                  <a:pt x="0" y="136868"/>
                  <a:pt x="0" y="128816"/>
                </a:cubicBezTo>
                <a:lnTo>
                  <a:pt x="0" y="11493"/>
                </a:lnTo>
                <a:cubicBezTo>
                  <a:pt x="0" y="3454"/>
                  <a:pt x="3442" y="0"/>
                  <a:pt x="11493" y="0"/>
                </a:cubicBezTo>
                <a:lnTo>
                  <a:pt x="342734" y="0"/>
                </a:lnTo>
                <a:cubicBezTo>
                  <a:pt x="350786" y="0"/>
                  <a:pt x="354227" y="3454"/>
                  <a:pt x="354227" y="11493"/>
                </a:cubicBezTo>
                <a:lnTo>
                  <a:pt x="354227" y="128816"/>
                </a:lnTo>
                <a:cubicBezTo>
                  <a:pt x="354227" y="136868"/>
                  <a:pt x="350786" y="140309"/>
                  <a:pt x="342734" y="140309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0494" y="18178520"/>
            <a:ext cx="1815505" cy="843286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 rot="0" flipH="0" flipV="0">
            <a:off x="6201197" y="18611019"/>
            <a:ext cx="354227" cy="140309"/>
          </a:xfrm>
          <a:custGeom>
            <a:pathLst>
              <a:path w="354227" h="140309">
                <a:moveTo>
                  <a:pt x="11493" y="140309"/>
                </a:moveTo>
                <a:cubicBezTo>
                  <a:pt x="3442" y="140309"/>
                  <a:pt x="0" y="136868"/>
                  <a:pt x="0" y="128816"/>
                </a:cubicBezTo>
                <a:lnTo>
                  <a:pt x="0" y="11493"/>
                </a:lnTo>
                <a:cubicBezTo>
                  <a:pt x="0" y="3454"/>
                  <a:pt x="3442" y="0"/>
                  <a:pt x="11493" y="0"/>
                </a:cubicBezTo>
                <a:lnTo>
                  <a:pt x="342734" y="0"/>
                </a:lnTo>
                <a:cubicBezTo>
                  <a:pt x="350786" y="0"/>
                  <a:pt x="354227" y="3454"/>
                  <a:pt x="354227" y="11493"/>
                </a:cubicBezTo>
                <a:lnTo>
                  <a:pt x="354227" y="128816"/>
                </a:lnTo>
                <a:cubicBezTo>
                  <a:pt x="354227" y="136868"/>
                  <a:pt x="350786" y="140309"/>
                  <a:pt x="342734" y="140309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rot="0" flipH="0" flipV="0">
            <a:off x="6678473" y="18191226"/>
            <a:ext cx="487654" cy="794727"/>
          </a:xfrm>
          <a:custGeom>
            <a:pathLst>
              <a:path w="487654" h="794727">
                <a:moveTo>
                  <a:pt x="0" y="676262"/>
                </a:moveTo>
                <a:cubicBezTo>
                  <a:pt x="0" y="670522"/>
                  <a:pt x="2311" y="664769"/>
                  <a:pt x="5753" y="660159"/>
                </a:cubicBezTo>
                <a:lnTo>
                  <a:pt x="280644" y="333540"/>
                </a:lnTo>
                <a:cubicBezTo>
                  <a:pt x="311683" y="297879"/>
                  <a:pt x="326643" y="262217"/>
                  <a:pt x="326643" y="225412"/>
                </a:cubicBezTo>
                <a:cubicBezTo>
                  <a:pt x="326643" y="171361"/>
                  <a:pt x="293293" y="135712"/>
                  <a:pt x="241541" y="135712"/>
                </a:cubicBezTo>
                <a:cubicBezTo>
                  <a:pt x="187477" y="135712"/>
                  <a:pt x="156413" y="166764"/>
                  <a:pt x="149517" y="227724"/>
                </a:cubicBezTo>
                <a:cubicBezTo>
                  <a:pt x="149517" y="235763"/>
                  <a:pt x="144919" y="238074"/>
                  <a:pt x="136867" y="236919"/>
                </a:cubicBezTo>
                <a:lnTo>
                  <a:pt x="10350" y="216218"/>
                </a:lnTo>
                <a:cubicBezTo>
                  <a:pt x="2311" y="215075"/>
                  <a:pt x="0" y="210465"/>
                  <a:pt x="1155" y="202413"/>
                </a:cubicBezTo>
                <a:cubicBezTo>
                  <a:pt x="5753" y="146063"/>
                  <a:pt x="29908" y="97752"/>
                  <a:pt x="73609" y="58649"/>
                </a:cubicBezTo>
                <a:cubicBezTo>
                  <a:pt x="117309" y="19546"/>
                  <a:pt x="174828" y="0"/>
                  <a:pt x="247281" y="0"/>
                </a:cubicBezTo>
                <a:cubicBezTo>
                  <a:pt x="319747" y="0"/>
                  <a:pt x="378396" y="20701"/>
                  <a:pt x="422097" y="63246"/>
                </a:cubicBezTo>
                <a:cubicBezTo>
                  <a:pt x="465810" y="105804"/>
                  <a:pt x="487654" y="158712"/>
                  <a:pt x="487654" y="223114"/>
                </a:cubicBezTo>
                <a:cubicBezTo>
                  <a:pt x="487654" y="288671"/>
                  <a:pt x="461200" y="351930"/>
                  <a:pt x="408292" y="412890"/>
                </a:cubicBezTo>
                <a:lnTo>
                  <a:pt x="202425" y="655562"/>
                </a:lnTo>
                <a:lnTo>
                  <a:pt x="202425" y="657873"/>
                </a:lnTo>
                <a:lnTo>
                  <a:pt x="476148" y="657873"/>
                </a:lnTo>
                <a:cubicBezTo>
                  <a:pt x="484212" y="657873"/>
                  <a:pt x="487654" y="661315"/>
                  <a:pt x="487654" y="669366"/>
                </a:cubicBezTo>
                <a:lnTo>
                  <a:pt x="487654" y="783234"/>
                </a:lnTo>
                <a:cubicBezTo>
                  <a:pt x="487654" y="791285"/>
                  <a:pt x="484212" y="794727"/>
                  <a:pt x="476148" y="794727"/>
                </a:cubicBezTo>
                <a:lnTo>
                  <a:pt x="11506" y="794727"/>
                </a:lnTo>
                <a:cubicBezTo>
                  <a:pt x="3454" y="794727"/>
                  <a:pt x="0" y="791285"/>
                  <a:pt x="0" y="783234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94881" y="18178522"/>
            <a:ext cx="1163318" cy="843284"/>
          </a:xfrm>
          <a:prstGeom prst="rect">
            <a:avLst/>
          </a:prstGeom>
          <a:noFill/>
          <a:extLst/>
        </p:spPr>
      </p:pic>
      <p:sp>
        <p:nvSpPr>
          <p:cNvPr id="106" name="Freeform 106"/>
          <p:cNvSpPr/>
          <p:nvPr/>
        </p:nvSpPr>
        <p:spPr>
          <a:xfrm rot="0" flipH="0" flipV="0">
            <a:off x="8565779" y="18611019"/>
            <a:ext cx="354227" cy="140309"/>
          </a:xfrm>
          <a:custGeom>
            <a:pathLst>
              <a:path w="354227" h="140309">
                <a:moveTo>
                  <a:pt x="11493" y="140309"/>
                </a:moveTo>
                <a:cubicBezTo>
                  <a:pt x="3442" y="140309"/>
                  <a:pt x="0" y="136868"/>
                  <a:pt x="0" y="128816"/>
                </a:cubicBezTo>
                <a:lnTo>
                  <a:pt x="0" y="11493"/>
                </a:lnTo>
                <a:cubicBezTo>
                  <a:pt x="0" y="3454"/>
                  <a:pt x="3442" y="0"/>
                  <a:pt x="11493" y="0"/>
                </a:cubicBezTo>
                <a:lnTo>
                  <a:pt x="342734" y="0"/>
                </a:lnTo>
                <a:cubicBezTo>
                  <a:pt x="350786" y="0"/>
                  <a:pt x="354227" y="3454"/>
                  <a:pt x="354227" y="11493"/>
                </a:cubicBezTo>
                <a:lnTo>
                  <a:pt x="354227" y="128816"/>
                </a:lnTo>
                <a:cubicBezTo>
                  <a:pt x="354227" y="136868"/>
                  <a:pt x="350786" y="140309"/>
                  <a:pt x="342734" y="140309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11968" y="18178523"/>
            <a:ext cx="549846" cy="820127"/>
          </a:xfrm>
          <a:prstGeom prst="rect">
            <a:avLst/>
          </a:prstGeom>
          <a:noFill/>
          <a:extLst/>
        </p:spPr>
      </p:pic>
      <p:sp>
        <p:nvSpPr>
          <p:cNvPr id="108" name="Freeform 108"/>
          <p:cNvSpPr/>
          <p:nvPr/>
        </p:nvSpPr>
        <p:spPr>
          <a:xfrm rot="0" flipH="0" flipV="0">
            <a:off x="9744618" y="18203871"/>
            <a:ext cx="300189" cy="782078"/>
          </a:xfrm>
          <a:custGeom>
            <a:pathLst>
              <a:path w="300189" h="782078">
                <a:moveTo>
                  <a:pt x="139166" y="181724"/>
                </a:moveTo>
                <a:lnTo>
                  <a:pt x="136855" y="181724"/>
                </a:lnTo>
                <a:lnTo>
                  <a:pt x="12649" y="266826"/>
                </a:lnTo>
                <a:cubicBezTo>
                  <a:pt x="4597" y="272579"/>
                  <a:pt x="0" y="270281"/>
                  <a:pt x="0" y="259930"/>
                </a:cubicBezTo>
                <a:lnTo>
                  <a:pt x="0" y="117323"/>
                </a:lnTo>
                <a:cubicBezTo>
                  <a:pt x="0" y="111570"/>
                  <a:pt x="2299" y="105804"/>
                  <a:pt x="8052" y="101206"/>
                </a:cubicBezTo>
                <a:lnTo>
                  <a:pt x="139166" y="6896"/>
                </a:lnTo>
                <a:cubicBezTo>
                  <a:pt x="144906" y="2299"/>
                  <a:pt x="151815" y="0"/>
                  <a:pt x="159866" y="0"/>
                </a:cubicBezTo>
                <a:lnTo>
                  <a:pt x="288670" y="0"/>
                </a:lnTo>
                <a:cubicBezTo>
                  <a:pt x="296722" y="0"/>
                  <a:pt x="300189" y="3455"/>
                  <a:pt x="300189" y="11506"/>
                </a:cubicBezTo>
                <a:lnTo>
                  <a:pt x="300189" y="770584"/>
                </a:lnTo>
                <a:cubicBezTo>
                  <a:pt x="300189" y="778636"/>
                  <a:pt x="296722" y="782078"/>
                  <a:pt x="288670" y="782078"/>
                </a:cubicBezTo>
                <a:lnTo>
                  <a:pt x="150659" y="782078"/>
                </a:lnTo>
                <a:cubicBezTo>
                  <a:pt x="142607" y="782078"/>
                  <a:pt x="139166" y="778636"/>
                  <a:pt x="139166" y="770584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0">
            <a:off x="10292061" y="18611019"/>
            <a:ext cx="354227" cy="140309"/>
          </a:xfrm>
          <a:custGeom>
            <a:pathLst>
              <a:path w="354227" h="140309">
                <a:moveTo>
                  <a:pt x="11493" y="140309"/>
                </a:moveTo>
                <a:cubicBezTo>
                  <a:pt x="3442" y="140309"/>
                  <a:pt x="0" y="136868"/>
                  <a:pt x="0" y="128816"/>
                </a:cubicBezTo>
                <a:lnTo>
                  <a:pt x="0" y="11493"/>
                </a:lnTo>
                <a:cubicBezTo>
                  <a:pt x="0" y="3454"/>
                  <a:pt x="3442" y="0"/>
                  <a:pt x="11493" y="0"/>
                </a:cubicBezTo>
                <a:lnTo>
                  <a:pt x="342734" y="0"/>
                </a:lnTo>
                <a:cubicBezTo>
                  <a:pt x="350786" y="0"/>
                  <a:pt x="354227" y="3454"/>
                  <a:pt x="354227" y="11493"/>
                </a:cubicBezTo>
                <a:lnTo>
                  <a:pt x="354227" y="128816"/>
                </a:lnTo>
                <a:cubicBezTo>
                  <a:pt x="354227" y="136868"/>
                  <a:pt x="350786" y="140309"/>
                  <a:pt x="342734" y="140309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spect="0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35927" y="18178520"/>
            <a:ext cx="554456" cy="832789"/>
          </a:xfrm>
          <a:prstGeom prst="rect">
            <a:avLst/>
          </a:prstGeom>
          <a:noFill/>
          <a:extLst/>
        </p:spPr>
      </p:pic>
      <p:sp>
        <p:nvSpPr>
          <p:cNvPr id="111" name="Freeform 111"/>
          <p:cNvSpPr/>
          <p:nvPr/>
        </p:nvSpPr>
        <p:spPr>
          <a:xfrm rot="0" flipH="0" flipV="0">
            <a:off x="11414550" y="18203877"/>
            <a:ext cx="489952" cy="794726"/>
          </a:xfrm>
          <a:custGeom>
            <a:pathLst>
              <a:path w="489952" h="794726">
                <a:moveTo>
                  <a:pt x="10337" y="609561"/>
                </a:moveTo>
                <a:lnTo>
                  <a:pt x="134555" y="585406"/>
                </a:lnTo>
                <a:cubicBezTo>
                  <a:pt x="141451" y="584263"/>
                  <a:pt x="146061" y="587705"/>
                  <a:pt x="148360" y="594601"/>
                </a:cubicBezTo>
                <a:cubicBezTo>
                  <a:pt x="164464" y="637158"/>
                  <a:pt x="194359" y="659014"/>
                  <a:pt x="239216" y="659014"/>
                </a:cubicBezTo>
                <a:cubicBezTo>
                  <a:pt x="281774" y="659014"/>
                  <a:pt x="309371" y="640612"/>
                  <a:pt x="320877" y="603808"/>
                </a:cubicBezTo>
                <a:cubicBezTo>
                  <a:pt x="326617" y="587705"/>
                  <a:pt x="330084" y="562406"/>
                  <a:pt x="330084" y="527901"/>
                </a:cubicBezTo>
                <a:cubicBezTo>
                  <a:pt x="330084" y="492252"/>
                  <a:pt x="326617" y="466953"/>
                  <a:pt x="320877" y="450850"/>
                </a:cubicBezTo>
                <a:cubicBezTo>
                  <a:pt x="309371" y="415188"/>
                  <a:pt x="281774" y="396786"/>
                  <a:pt x="239216" y="396786"/>
                </a:cubicBezTo>
                <a:cubicBezTo>
                  <a:pt x="201256" y="396786"/>
                  <a:pt x="174801" y="411746"/>
                  <a:pt x="159854" y="441642"/>
                </a:cubicBezTo>
                <a:cubicBezTo>
                  <a:pt x="156412" y="449694"/>
                  <a:pt x="151815" y="453148"/>
                  <a:pt x="144906" y="453148"/>
                </a:cubicBezTo>
                <a:lnTo>
                  <a:pt x="21843" y="453148"/>
                </a:lnTo>
                <a:cubicBezTo>
                  <a:pt x="13791" y="453148"/>
                  <a:pt x="10337" y="449694"/>
                  <a:pt x="10337" y="441642"/>
                </a:cubicBezTo>
                <a:lnTo>
                  <a:pt x="10337" y="11493"/>
                </a:lnTo>
                <a:cubicBezTo>
                  <a:pt x="10337" y="3441"/>
                  <a:pt x="13791" y="0"/>
                  <a:pt x="21843" y="0"/>
                </a:cubicBezTo>
                <a:lnTo>
                  <a:pt x="458888" y="0"/>
                </a:lnTo>
                <a:cubicBezTo>
                  <a:pt x="466940" y="0"/>
                  <a:pt x="470394" y="3441"/>
                  <a:pt x="470394" y="11493"/>
                </a:cubicBezTo>
                <a:lnTo>
                  <a:pt x="470394" y="125361"/>
                </a:lnTo>
                <a:cubicBezTo>
                  <a:pt x="470394" y="133413"/>
                  <a:pt x="466940" y="136855"/>
                  <a:pt x="458888" y="136855"/>
                </a:cubicBezTo>
                <a:lnTo>
                  <a:pt x="158711" y="136855"/>
                </a:lnTo>
                <a:cubicBezTo>
                  <a:pt x="154100" y="136855"/>
                  <a:pt x="151815" y="139153"/>
                  <a:pt x="151815" y="143751"/>
                </a:cubicBezTo>
                <a:lnTo>
                  <a:pt x="151815" y="297878"/>
                </a:lnTo>
                <a:lnTo>
                  <a:pt x="155256" y="297878"/>
                </a:lnTo>
                <a:cubicBezTo>
                  <a:pt x="182866" y="273723"/>
                  <a:pt x="221969" y="261073"/>
                  <a:pt x="272566" y="261073"/>
                </a:cubicBezTo>
                <a:cubicBezTo>
                  <a:pt x="377239" y="261073"/>
                  <a:pt x="445083" y="304774"/>
                  <a:pt x="473836" y="393344"/>
                </a:cubicBezTo>
                <a:cubicBezTo>
                  <a:pt x="484199" y="426694"/>
                  <a:pt x="489952" y="471551"/>
                  <a:pt x="489952" y="526745"/>
                </a:cubicBezTo>
                <a:cubicBezTo>
                  <a:pt x="489952" y="571614"/>
                  <a:pt x="484199" y="613002"/>
                  <a:pt x="472693" y="648664"/>
                </a:cubicBezTo>
                <a:cubicBezTo>
                  <a:pt x="441641" y="741818"/>
                  <a:pt x="355383" y="794726"/>
                  <a:pt x="241515" y="794726"/>
                </a:cubicBezTo>
                <a:cubicBezTo>
                  <a:pt x="175957" y="794726"/>
                  <a:pt x="120750" y="778636"/>
                  <a:pt x="77050" y="747571"/>
                </a:cubicBezTo>
                <a:cubicBezTo>
                  <a:pt x="33349" y="715364"/>
                  <a:pt x="8039" y="673962"/>
                  <a:pt x="1143" y="622210"/>
                </a:cubicBezTo>
                <a:cubicBezTo>
                  <a:pt x="0" y="615314"/>
                  <a:pt x="2286" y="610716"/>
                  <a:pt x="10337" y="609561"/>
                </a:cubicBezTo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7468521" y="1522801"/>
            <a:ext cx="176961" cy="198589"/>
          </a:xfrm>
          <a:custGeom>
            <a:pathLst>
              <a:path w="176961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28904" y="0"/>
                </a:lnTo>
                <a:cubicBezTo>
                  <a:pt x="31533" y="0"/>
                  <a:pt x="32994" y="889"/>
                  <a:pt x="33870" y="2921"/>
                </a:cubicBezTo>
                <a:lnTo>
                  <a:pt x="88480" y="125285"/>
                </a:lnTo>
                <a:lnTo>
                  <a:pt x="89648" y="125285"/>
                </a:lnTo>
                <a:lnTo>
                  <a:pt x="143395" y="2921"/>
                </a:lnTo>
                <a:cubicBezTo>
                  <a:pt x="144259" y="889"/>
                  <a:pt x="145719" y="0"/>
                  <a:pt x="148348" y="0"/>
                </a:cubicBezTo>
                <a:lnTo>
                  <a:pt x="174053" y="0"/>
                </a:lnTo>
                <a:cubicBezTo>
                  <a:pt x="176097" y="0"/>
                  <a:pt x="176961" y="889"/>
                  <a:pt x="176961" y="2921"/>
                </a:cubicBezTo>
                <a:lnTo>
                  <a:pt x="176961" y="195668"/>
                </a:lnTo>
                <a:cubicBezTo>
                  <a:pt x="176961" y="197713"/>
                  <a:pt x="176097" y="198589"/>
                  <a:pt x="174053" y="198589"/>
                </a:cubicBezTo>
                <a:lnTo>
                  <a:pt x="148640" y="198589"/>
                </a:lnTo>
                <a:cubicBezTo>
                  <a:pt x="146595" y="198589"/>
                  <a:pt x="145719" y="197713"/>
                  <a:pt x="145719" y="195668"/>
                </a:cubicBezTo>
                <a:lnTo>
                  <a:pt x="145719" y="74180"/>
                </a:lnTo>
                <a:lnTo>
                  <a:pt x="144551" y="74180"/>
                </a:lnTo>
                <a:lnTo>
                  <a:pt x="102501" y="167627"/>
                </a:lnTo>
                <a:cubicBezTo>
                  <a:pt x="101333" y="170268"/>
                  <a:pt x="99580" y="171424"/>
                  <a:pt x="96951" y="171424"/>
                </a:cubicBezTo>
                <a:lnTo>
                  <a:pt x="80009" y="171424"/>
                </a:lnTo>
                <a:cubicBezTo>
                  <a:pt x="77380" y="171424"/>
                  <a:pt x="75640" y="170268"/>
                  <a:pt x="74459" y="167627"/>
                </a:cubicBezTo>
                <a:lnTo>
                  <a:pt x="32410" y="74180"/>
                </a:lnTo>
                <a:lnTo>
                  <a:pt x="31241" y="74180"/>
                </a:lnTo>
                <a:lnTo>
                  <a:pt x="31241" y="195668"/>
                </a:lnTo>
                <a:cubicBezTo>
                  <a:pt x="31241" y="197713"/>
                  <a:pt x="30365" y="198589"/>
                  <a:pt x="28320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0">
            <a:off x="7689345" y="1522801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74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7885054" y="1522801"/>
            <a:ext cx="148056" cy="198589"/>
          </a:xfrm>
          <a:custGeom>
            <a:pathLst>
              <a:path w="148056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31533" y="0"/>
                </a:lnTo>
                <a:cubicBezTo>
                  <a:pt x="33578" y="0"/>
                  <a:pt x="34454" y="889"/>
                  <a:pt x="34454" y="2921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1835" y="82943"/>
                </a:lnTo>
                <a:cubicBezTo>
                  <a:pt x="113017" y="82943"/>
                  <a:pt x="113601" y="82359"/>
                  <a:pt x="113601" y="81191"/>
                </a:cubicBezTo>
                <a:lnTo>
                  <a:pt x="113601" y="2921"/>
                </a:lnTo>
                <a:cubicBezTo>
                  <a:pt x="113601" y="889"/>
                  <a:pt x="114464" y="0"/>
                  <a:pt x="116509" y="0"/>
                </a:cubicBezTo>
                <a:lnTo>
                  <a:pt x="145135" y="0"/>
                </a:lnTo>
                <a:cubicBezTo>
                  <a:pt x="147179" y="0"/>
                  <a:pt x="148056" y="889"/>
                  <a:pt x="148056" y="2921"/>
                </a:cubicBezTo>
                <a:lnTo>
                  <a:pt x="148056" y="195668"/>
                </a:lnTo>
                <a:cubicBezTo>
                  <a:pt x="148056" y="197713"/>
                  <a:pt x="147179" y="198589"/>
                  <a:pt x="145135" y="198589"/>
                </a:cubicBezTo>
                <a:lnTo>
                  <a:pt x="116509" y="198589"/>
                </a:lnTo>
                <a:cubicBezTo>
                  <a:pt x="114464" y="198589"/>
                  <a:pt x="113601" y="197713"/>
                  <a:pt x="113601" y="195668"/>
                </a:cubicBezTo>
                <a:lnTo>
                  <a:pt x="113601" y="115646"/>
                </a:lnTo>
                <a:cubicBezTo>
                  <a:pt x="113601" y="114477"/>
                  <a:pt x="113017" y="113906"/>
                  <a:pt x="111835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95668"/>
                </a:lnTo>
                <a:cubicBezTo>
                  <a:pt x="34454" y="197713"/>
                  <a:pt x="33578" y="198589"/>
                  <a:pt x="31533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8076969" y="1522801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74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8266830" y="1519596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rot="0" flipH="0" flipV="0">
            <a:off x="8425150" y="1522801"/>
            <a:ext cx="147763" cy="198589"/>
          </a:xfrm>
          <a:custGeom>
            <a:pathLst>
              <a:path w="147763" h="198589">
                <a:moveTo>
                  <a:pt x="59575" y="198589"/>
                </a:moveTo>
                <a:cubicBezTo>
                  <a:pt x="57531" y="198589"/>
                  <a:pt x="56654" y="197713"/>
                  <a:pt x="56654" y="195668"/>
                </a:cubicBezTo>
                <a:lnTo>
                  <a:pt x="56654" y="32715"/>
                </a:lnTo>
                <a:cubicBezTo>
                  <a:pt x="56654" y="31546"/>
                  <a:pt x="56070" y="30962"/>
                  <a:pt x="54902" y="30962"/>
                </a:cubicBezTo>
                <a:lnTo>
                  <a:pt x="2908" y="30962"/>
                </a:lnTo>
                <a:cubicBezTo>
                  <a:pt x="876" y="30962"/>
                  <a:pt x="0" y="30086"/>
                  <a:pt x="0" y="28041"/>
                </a:cubicBezTo>
                <a:lnTo>
                  <a:pt x="0" y="2921"/>
                </a:lnTo>
                <a:cubicBezTo>
                  <a:pt x="0" y="889"/>
                  <a:pt x="876" y="0"/>
                  <a:pt x="2908" y="0"/>
                </a:cubicBezTo>
                <a:lnTo>
                  <a:pt x="144842" y="0"/>
                </a:lnTo>
                <a:cubicBezTo>
                  <a:pt x="146887" y="0"/>
                  <a:pt x="147763" y="889"/>
                  <a:pt x="147763" y="2921"/>
                </a:cubicBezTo>
                <a:lnTo>
                  <a:pt x="147763" y="28041"/>
                </a:lnTo>
                <a:cubicBezTo>
                  <a:pt x="147763" y="30086"/>
                  <a:pt x="146887" y="30962"/>
                  <a:pt x="144842" y="30962"/>
                </a:cubicBezTo>
                <a:lnTo>
                  <a:pt x="92861" y="30962"/>
                </a:lnTo>
                <a:cubicBezTo>
                  <a:pt x="91693" y="30962"/>
                  <a:pt x="91109" y="31546"/>
                  <a:pt x="91109" y="32715"/>
                </a:cubicBezTo>
                <a:lnTo>
                  <a:pt x="91109" y="195668"/>
                </a:lnTo>
                <a:cubicBezTo>
                  <a:pt x="91109" y="197713"/>
                  <a:pt x="90232" y="198589"/>
                  <a:pt x="88188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rot="0" flipH="0" flipV="0">
            <a:off x="8601276" y="1522801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55054" y="1510100"/>
            <a:ext cx="168211" cy="223989"/>
          </a:xfrm>
          <a:prstGeom prst="rect">
            <a:avLst/>
          </a:prstGeom>
          <a:noFill/>
          <a:extLst/>
        </p:spPr>
      </p:pic>
      <p:sp>
        <p:nvSpPr>
          <p:cNvPr id="120" name="Freeform 120"/>
          <p:cNvSpPr/>
          <p:nvPr/>
        </p:nvSpPr>
        <p:spPr>
          <a:xfrm rot="0" flipH="0" flipV="0">
            <a:off x="8936594" y="1519596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rot="0" flipH="0" flipV="0">
            <a:off x="9094914" y="1522801"/>
            <a:ext cx="147763" cy="198589"/>
          </a:xfrm>
          <a:custGeom>
            <a:pathLst>
              <a:path w="147763" h="198589">
                <a:moveTo>
                  <a:pt x="59575" y="198589"/>
                </a:moveTo>
                <a:cubicBezTo>
                  <a:pt x="57531" y="198589"/>
                  <a:pt x="56654" y="197713"/>
                  <a:pt x="56654" y="195668"/>
                </a:cubicBezTo>
                <a:lnTo>
                  <a:pt x="56654" y="32715"/>
                </a:lnTo>
                <a:cubicBezTo>
                  <a:pt x="56654" y="31546"/>
                  <a:pt x="56070" y="30962"/>
                  <a:pt x="54902" y="30962"/>
                </a:cubicBezTo>
                <a:lnTo>
                  <a:pt x="2921" y="30962"/>
                </a:lnTo>
                <a:cubicBezTo>
                  <a:pt x="876" y="30962"/>
                  <a:pt x="0" y="30086"/>
                  <a:pt x="0" y="28041"/>
                </a:cubicBezTo>
                <a:lnTo>
                  <a:pt x="0" y="2921"/>
                </a:lnTo>
                <a:cubicBezTo>
                  <a:pt x="0" y="889"/>
                  <a:pt x="876" y="0"/>
                  <a:pt x="2921" y="0"/>
                </a:cubicBezTo>
                <a:lnTo>
                  <a:pt x="144842" y="0"/>
                </a:lnTo>
                <a:cubicBezTo>
                  <a:pt x="146887" y="0"/>
                  <a:pt x="147763" y="889"/>
                  <a:pt x="147763" y="2921"/>
                </a:cubicBezTo>
                <a:lnTo>
                  <a:pt x="147763" y="28041"/>
                </a:lnTo>
                <a:cubicBezTo>
                  <a:pt x="147763" y="30086"/>
                  <a:pt x="146887" y="30962"/>
                  <a:pt x="144842" y="30962"/>
                </a:cubicBezTo>
                <a:lnTo>
                  <a:pt x="92861" y="30962"/>
                </a:lnTo>
                <a:cubicBezTo>
                  <a:pt x="91693" y="30962"/>
                  <a:pt x="91109" y="31546"/>
                  <a:pt x="91109" y="32715"/>
                </a:cubicBezTo>
                <a:lnTo>
                  <a:pt x="91109" y="195668"/>
                </a:lnTo>
                <a:cubicBezTo>
                  <a:pt x="91109" y="197713"/>
                  <a:pt x="90232" y="198589"/>
                  <a:pt x="88188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58337" y="1508506"/>
            <a:ext cx="342862" cy="241300"/>
          </a:xfrm>
          <a:prstGeom prst="rect">
            <a:avLst/>
          </a:prstGeom>
          <a:noFill/>
          <a:extLst/>
        </p:spPr>
      </p:pic>
      <p:sp>
        <p:nvSpPr>
          <p:cNvPr id="123" name="Freeform 123"/>
          <p:cNvSpPr/>
          <p:nvPr/>
        </p:nvSpPr>
        <p:spPr>
          <a:xfrm rot="0" flipH="0" flipV="0">
            <a:off x="7468521" y="1768938"/>
            <a:ext cx="146011" cy="198589"/>
          </a:xfrm>
          <a:custGeom>
            <a:pathLst>
              <a:path w="146011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143090" y="0"/>
                </a:lnTo>
                <a:cubicBezTo>
                  <a:pt x="145135" y="0"/>
                  <a:pt x="146011" y="889"/>
                  <a:pt x="146011" y="2628"/>
                </a:cubicBezTo>
                <a:lnTo>
                  <a:pt x="146011" y="195668"/>
                </a:lnTo>
                <a:cubicBezTo>
                  <a:pt x="146011" y="197713"/>
                  <a:pt x="145135" y="198589"/>
                  <a:pt x="143395" y="198589"/>
                </a:cubicBezTo>
                <a:lnTo>
                  <a:pt x="114185" y="198589"/>
                </a:lnTo>
                <a:cubicBezTo>
                  <a:pt x="112432" y="198589"/>
                  <a:pt x="111556" y="197713"/>
                  <a:pt x="111556" y="195668"/>
                </a:cubicBezTo>
                <a:lnTo>
                  <a:pt x="111556" y="32715"/>
                </a:lnTo>
                <a:cubicBezTo>
                  <a:pt x="111556" y="31546"/>
                  <a:pt x="110972" y="30962"/>
                  <a:pt x="109803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195668"/>
                </a:lnTo>
                <a:cubicBezTo>
                  <a:pt x="34454" y="197713"/>
                  <a:pt x="33578" y="198589"/>
                  <a:pt x="31825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45678" y="1756237"/>
            <a:ext cx="342621" cy="234869"/>
          </a:xfrm>
          <a:prstGeom prst="rect">
            <a:avLst/>
          </a:prstGeom>
          <a:noFill/>
          <a:extLst/>
        </p:spPr>
      </p:pic>
      <p:sp>
        <p:nvSpPr>
          <p:cNvPr id="125" name="Freeform 125"/>
          <p:cNvSpPr/>
          <p:nvPr/>
        </p:nvSpPr>
        <p:spPr>
          <a:xfrm rot="0" flipH="0" flipV="0">
            <a:off x="8010362" y="1765733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71457" y="1756243"/>
            <a:ext cx="167614" cy="223989"/>
          </a:xfrm>
          <a:prstGeom prst="rect">
            <a:avLst/>
          </a:prstGeom>
          <a:noFill/>
          <a:extLst/>
        </p:spPr>
      </p:pic>
      <p:sp>
        <p:nvSpPr>
          <p:cNvPr id="127" name="Freeform 127"/>
          <p:cNvSpPr/>
          <p:nvPr/>
        </p:nvSpPr>
        <p:spPr>
          <a:xfrm rot="0" flipH="0" flipV="0">
            <a:off x="8361465" y="1768938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rot="0" flipH="0" flipV="0">
            <a:off x="8527954" y="1768940"/>
            <a:ext cx="254647" cy="240055"/>
          </a:xfrm>
          <a:custGeom>
            <a:pathLst>
              <a:path w="254647" h="240055">
                <a:moveTo>
                  <a:pt x="225158" y="240055"/>
                </a:moveTo>
                <a:cubicBezTo>
                  <a:pt x="223393" y="240055"/>
                  <a:pt x="222530" y="239179"/>
                  <a:pt x="222530" y="237427"/>
                </a:cubicBezTo>
                <a:lnTo>
                  <a:pt x="222530" y="200343"/>
                </a:lnTo>
                <a:cubicBezTo>
                  <a:pt x="222530" y="199174"/>
                  <a:pt x="221945" y="198590"/>
                  <a:pt x="220764" y="198590"/>
                </a:cubicBezTo>
                <a:lnTo>
                  <a:pt x="2908" y="198590"/>
                </a:lnTo>
                <a:cubicBezTo>
                  <a:pt x="877" y="198590"/>
                  <a:pt x="0" y="197714"/>
                  <a:pt x="0" y="195961"/>
                </a:cubicBezTo>
                <a:lnTo>
                  <a:pt x="0" y="2921"/>
                </a:lnTo>
                <a:cubicBezTo>
                  <a:pt x="0" y="876"/>
                  <a:pt x="877" y="0"/>
                  <a:pt x="2908" y="0"/>
                </a:cubicBezTo>
                <a:lnTo>
                  <a:pt x="31826" y="0"/>
                </a:lnTo>
                <a:cubicBezTo>
                  <a:pt x="33579" y="0"/>
                  <a:pt x="34455" y="876"/>
                  <a:pt x="34455" y="2921"/>
                </a:cubicBezTo>
                <a:lnTo>
                  <a:pt x="34455" y="165887"/>
                </a:lnTo>
                <a:cubicBezTo>
                  <a:pt x="34455" y="167043"/>
                  <a:pt x="35039" y="167627"/>
                  <a:pt x="36208" y="167627"/>
                </a:cubicBezTo>
                <a:lnTo>
                  <a:pt x="97536" y="167627"/>
                </a:lnTo>
                <a:cubicBezTo>
                  <a:pt x="98705" y="167627"/>
                  <a:pt x="99289" y="167043"/>
                  <a:pt x="99289" y="165887"/>
                </a:cubicBezTo>
                <a:lnTo>
                  <a:pt x="99289" y="2921"/>
                </a:lnTo>
                <a:cubicBezTo>
                  <a:pt x="99289" y="876"/>
                  <a:pt x="100165" y="0"/>
                  <a:pt x="101613" y="0"/>
                </a:cubicBezTo>
                <a:lnTo>
                  <a:pt x="131128" y="0"/>
                </a:lnTo>
                <a:cubicBezTo>
                  <a:pt x="132868" y="0"/>
                  <a:pt x="133744" y="876"/>
                  <a:pt x="133744" y="2921"/>
                </a:cubicBezTo>
                <a:lnTo>
                  <a:pt x="133744" y="165887"/>
                </a:lnTo>
                <a:cubicBezTo>
                  <a:pt x="133744" y="167043"/>
                  <a:pt x="134341" y="167627"/>
                  <a:pt x="135497" y="167627"/>
                </a:cubicBezTo>
                <a:lnTo>
                  <a:pt x="196837" y="167627"/>
                </a:lnTo>
                <a:cubicBezTo>
                  <a:pt x="197993" y="167627"/>
                  <a:pt x="198577" y="167043"/>
                  <a:pt x="198577" y="165887"/>
                </a:cubicBezTo>
                <a:lnTo>
                  <a:pt x="198577" y="2921"/>
                </a:lnTo>
                <a:cubicBezTo>
                  <a:pt x="198577" y="876"/>
                  <a:pt x="199466" y="0"/>
                  <a:pt x="200914" y="0"/>
                </a:cubicBezTo>
                <a:lnTo>
                  <a:pt x="230123" y="0"/>
                </a:lnTo>
                <a:cubicBezTo>
                  <a:pt x="232168" y="0"/>
                  <a:pt x="233032" y="876"/>
                  <a:pt x="233032" y="2921"/>
                </a:cubicBezTo>
                <a:lnTo>
                  <a:pt x="233032" y="165887"/>
                </a:lnTo>
                <a:cubicBezTo>
                  <a:pt x="233032" y="167043"/>
                  <a:pt x="233628" y="167627"/>
                  <a:pt x="234797" y="167627"/>
                </a:cubicBezTo>
                <a:lnTo>
                  <a:pt x="251726" y="167627"/>
                </a:lnTo>
                <a:cubicBezTo>
                  <a:pt x="253771" y="167627"/>
                  <a:pt x="254647" y="168504"/>
                  <a:pt x="254647" y="170256"/>
                </a:cubicBezTo>
                <a:lnTo>
                  <a:pt x="254647" y="237427"/>
                </a:lnTo>
                <a:cubicBezTo>
                  <a:pt x="254647" y="239179"/>
                  <a:pt x="253771" y="240055"/>
                  <a:pt x="252018" y="24005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 rot="0" flipH="0" flipV="0">
            <a:off x="8809537" y="1768938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rot="0" flipH="0" flipV="0">
            <a:off x="8976025" y="1768938"/>
            <a:ext cx="148056" cy="198589"/>
          </a:xfrm>
          <a:custGeom>
            <a:pathLst>
              <a:path w="148056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31533" y="0"/>
                </a:lnTo>
                <a:cubicBezTo>
                  <a:pt x="33578" y="0"/>
                  <a:pt x="34454" y="889"/>
                  <a:pt x="34454" y="2921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1835" y="82943"/>
                </a:lnTo>
                <a:cubicBezTo>
                  <a:pt x="113017" y="82943"/>
                  <a:pt x="113601" y="82359"/>
                  <a:pt x="113601" y="81191"/>
                </a:cubicBezTo>
                <a:lnTo>
                  <a:pt x="113601" y="2921"/>
                </a:lnTo>
                <a:cubicBezTo>
                  <a:pt x="113601" y="889"/>
                  <a:pt x="114464" y="0"/>
                  <a:pt x="116509" y="0"/>
                </a:cubicBezTo>
                <a:lnTo>
                  <a:pt x="145135" y="0"/>
                </a:lnTo>
                <a:cubicBezTo>
                  <a:pt x="147179" y="0"/>
                  <a:pt x="148056" y="889"/>
                  <a:pt x="148056" y="2921"/>
                </a:cubicBezTo>
                <a:lnTo>
                  <a:pt x="148056" y="195668"/>
                </a:lnTo>
                <a:cubicBezTo>
                  <a:pt x="148056" y="197713"/>
                  <a:pt x="147179" y="198589"/>
                  <a:pt x="145135" y="198589"/>
                </a:cubicBezTo>
                <a:lnTo>
                  <a:pt x="116509" y="198589"/>
                </a:lnTo>
                <a:cubicBezTo>
                  <a:pt x="114464" y="198589"/>
                  <a:pt x="113601" y="197713"/>
                  <a:pt x="113601" y="195668"/>
                </a:cubicBezTo>
                <a:lnTo>
                  <a:pt x="113601" y="115646"/>
                </a:lnTo>
                <a:cubicBezTo>
                  <a:pt x="113601" y="114477"/>
                  <a:pt x="113017" y="113906"/>
                  <a:pt x="111835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95668"/>
                </a:lnTo>
                <a:cubicBezTo>
                  <a:pt x="34454" y="197713"/>
                  <a:pt x="33578" y="198589"/>
                  <a:pt x="31533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rot="0" flipH="0" flipV="0">
            <a:off x="9167940" y="1768938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62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" name="Picture 132"/>
          <p:cNvPicPr>
            <a:picLocks noChangeAspect="0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38673" y="1756239"/>
            <a:ext cx="178727" cy="225158"/>
          </a:xfrm>
          <a:prstGeom prst="rect">
            <a:avLst/>
          </a:prstGeom>
          <a:noFill/>
          <a:extLst/>
        </p:spPr>
      </p:pic>
      <p:pic>
        <p:nvPicPr>
          <p:cNvPr id="133" name="Picture 133"/>
          <p:cNvPicPr>
            <a:picLocks noChangeAspect="0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5810" y="2002374"/>
            <a:ext cx="341989" cy="230032"/>
          </a:xfrm>
          <a:prstGeom prst="rect">
            <a:avLst/>
          </a:prstGeom>
          <a:noFill/>
          <a:extLst/>
        </p:spPr>
      </p:pic>
      <p:sp>
        <p:nvSpPr>
          <p:cNvPr id="134" name="Freeform 134"/>
          <p:cNvSpPr/>
          <p:nvPr/>
        </p:nvSpPr>
        <p:spPr>
          <a:xfrm rot="0" flipH="0" flipV="0">
            <a:off x="7820494" y="2011870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rot="0" flipH="0" flipV="0">
            <a:off x="7988447" y="2011870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rot="0" flipH="0" flipV="0">
            <a:off x="8162246" y="2015075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74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7"/>
          <p:cNvPicPr>
            <a:picLocks noChangeAspect="0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45254" y="1943900"/>
            <a:ext cx="177254" cy="282458"/>
          </a:xfrm>
          <a:prstGeom prst="rect">
            <a:avLst/>
          </a:prstGeom>
          <a:noFill/>
          <a:extLst/>
        </p:spPr>
      </p:pic>
      <p:sp>
        <p:nvSpPr>
          <p:cNvPr id="138" name="Freeform 138"/>
          <p:cNvSpPr/>
          <p:nvPr/>
        </p:nvSpPr>
        <p:spPr>
          <a:xfrm rot="0" flipH="0" flipV="0">
            <a:off x="8547817" y="2011870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rot="0" flipH="0" flipV="0">
            <a:off x="8721617" y="2013907"/>
            <a:ext cx="155943" cy="200926"/>
          </a:xfrm>
          <a:custGeom>
            <a:pathLst>
              <a:path w="155943" h="200926">
                <a:moveTo>
                  <a:pt x="2908" y="199758"/>
                </a:moveTo>
                <a:cubicBezTo>
                  <a:pt x="877" y="199758"/>
                  <a:pt x="0" y="198882"/>
                  <a:pt x="0" y="196837"/>
                </a:cubicBezTo>
                <a:lnTo>
                  <a:pt x="0" y="4090"/>
                </a:lnTo>
                <a:cubicBezTo>
                  <a:pt x="0" y="2058"/>
                  <a:pt x="877" y="1169"/>
                  <a:pt x="2908" y="1169"/>
                </a:cubicBezTo>
                <a:lnTo>
                  <a:pt x="31533" y="1169"/>
                </a:lnTo>
                <a:cubicBezTo>
                  <a:pt x="33578" y="1169"/>
                  <a:pt x="34454" y="2058"/>
                  <a:pt x="34454" y="4090"/>
                </a:cubicBezTo>
                <a:lnTo>
                  <a:pt x="34454" y="81776"/>
                </a:lnTo>
                <a:cubicBezTo>
                  <a:pt x="34454" y="82944"/>
                  <a:pt x="35038" y="83528"/>
                  <a:pt x="36207" y="83528"/>
                </a:cubicBezTo>
                <a:lnTo>
                  <a:pt x="55765" y="83528"/>
                </a:lnTo>
                <a:cubicBezTo>
                  <a:pt x="67741" y="83528"/>
                  <a:pt x="76212" y="76810"/>
                  <a:pt x="81482" y="63665"/>
                </a:cubicBezTo>
                <a:lnTo>
                  <a:pt x="94906" y="30087"/>
                </a:lnTo>
                <a:cubicBezTo>
                  <a:pt x="103377" y="8763"/>
                  <a:pt x="115353" y="0"/>
                  <a:pt x="134924" y="0"/>
                </a:cubicBezTo>
                <a:lnTo>
                  <a:pt x="146887" y="0"/>
                </a:lnTo>
                <a:cubicBezTo>
                  <a:pt x="148932" y="0"/>
                  <a:pt x="149808" y="877"/>
                  <a:pt x="149808" y="2921"/>
                </a:cubicBezTo>
                <a:lnTo>
                  <a:pt x="149808" y="27750"/>
                </a:lnTo>
                <a:cubicBezTo>
                  <a:pt x="149808" y="29502"/>
                  <a:pt x="148932" y="30379"/>
                  <a:pt x="146887" y="30379"/>
                </a:cubicBezTo>
                <a:lnTo>
                  <a:pt x="143090" y="30379"/>
                </a:lnTo>
                <a:cubicBezTo>
                  <a:pt x="132295" y="30379"/>
                  <a:pt x="128498" y="33592"/>
                  <a:pt x="123824" y="45263"/>
                </a:cubicBezTo>
                <a:lnTo>
                  <a:pt x="113601" y="71260"/>
                </a:lnTo>
                <a:cubicBezTo>
                  <a:pt x="108343" y="84989"/>
                  <a:pt x="101917" y="93167"/>
                  <a:pt x="94614" y="96088"/>
                </a:cubicBezTo>
                <a:lnTo>
                  <a:pt x="94614" y="97257"/>
                </a:lnTo>
                <a:cubicBezTo>
                  <a:pt x="103669" y="99302"/>
                  <a:pt x="110667" y="106604"/>
                  <a:pt x="115645" y="119152"/>
                </a:cubicBezTo>
                <a:lnTo>
                  <a:pt x="129361" y="154204"/>
                </a:lnTo>
                <a:cubicBezTo>
                  <a:pt x="134035" y="167056"/>
                  <a:pt x="137248" y="169964"/>
                  <a:pt x="148640" y="169964"/>
                </a:cubicBezTo>
                <a:lnTo>
                  <a:pt x="153021" y="169964"/>
                </a:lnTo>
                <a:cubicBezTo>
                  <a:pt x="155053" y="169964"/>
                  <a:pt x="155943" y="170853"/>
                  <a:pt x="155943" y="172593"/>
                </a:cubicBezTo>
                <a:lnTo>
                  <a:pt x="155943" y="198006"/>
                </a:lnTo>
                <a:cubicBezTo>
                  <a:pt x="155943" y="200050"/>
                  <a:pt x="155053" y="200926"/>
                  <a:pt x="153021" y="200926"/>
                </a:cubicBezTo>
                <a:lnTo>
                  <a:pt x="138709" y="200926"/>
                </a:lnTo>
                <a:cubicBezTo>
                  <a:pt x="118859" y="200926"/>
                  <a:pt x="106590" y="191580"/>
                  <a:pt x="98119" y="170269"/>
                </a:cubicBezTo>
                <a:lnTo>
                  <a:pt x="83222" y="132588"/>
                </a:lnTo>
                <a:cubicBezTo>
                  <a:pt x="78269" y="120625"/>
                  <a:pt x="69798" y="114491"/>
                  <a:pt x="57530" y="114491"/>
                </a:cubicBezTo>
                <a:lnTo>
                  <a:pt x="36207" y="114491"/>
                </a:lnTo>
                <a:cubicBezTo>
                  <a:pt x="35038" y="114491"/>
                  <a:pt x="34454" y="115075"/>
                  <a:pt x="34454" y="116231"/>
                </a:cubicBezTo>
                <a:lnTo>
                  <a:pt x="34454" y="196837"/>
                </a:lnTo>
                <a:cubicBezTo>
                  <a:pt x="34454" y="198882"/>
                  <a:pt x="33578" y="199758"/>
                  <a:pt x="31533" y="19975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spect="0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85042" y="1953006"/>
            <a:ext cx="360557" cy="279400"/>
          </a:xfrm>
          <a:prstGeom prst="rect">
            <a:avLst/>
          </a:prstGeom>
          <a:noFill/>
          <a:extLst/>
        </p:spPr>
      </p:pic>
      <p:pic>
        <p:nvPicPr>
          <p:cNvPr id="141" name="Picture 141"/>
          <p:cNvPicPr>
            <a:picLocks noChangeAspect="0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45013" y="2245308"/>
            <a:ext cx="231279" cy="230402"/>
          </a:xfrm>
          <a:prstGeom prst="rect">
            <a:avLst/>
          </a:prstGeom>
          <a:noFill/>
          <a:extLst/>
        </p:spPr>
      </p:pic>
      <p:sp>
        <p:nvSpPr>
          <p:cNvPr id="142" name="Freeform 142"/>
          <p:cNvSpPr/>
          <p:nvPr/>
        </p:nvSpPr>
        <p:spPr>
          <a:xfrm rot="0" flipH="0" flipV="0">
            <a:off x="7696651" y="2261212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spect="0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31451" y="2248519"/>
            <a:ext cx="216103" cy="265455"/>
          </a:xfrm>
          <a:prstGeom prst="rect">
            <a:avLst/>
          </a:prstGeom>
          <a:noFill/>
          <a:extLst/>
        </p:spPr>
      </p:pic>
      <p:sp>
        <p:nvSpPr>
          <p:cNvPr id="144" name="Freeform 144"/>
          <p:cNvSpPr/>
          <p:nvPr/>
        </p:nvSpPr>
        <p:spPr>
          <a:xfrm rot="0" flipH="0" flipV="0">
            <a:off x="8061763" y="2261212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spect="0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15541" y="2248511"/>
            <a:ext cx="331558" cy="225195"/>
          </a:xfrm>
          <a:prstGeom prst="rect">
            <a:avLst/>
          </a:prstGeom>
          <a:noFill/>
          <a:extLst/>
        </p:spPr>
      </p:pic>
      <p:sp>
        <p:nvSpPr>
          <p:cNvPr id="146" name="Freeform 146"/>
          <p:cNvSpPr/>
          <p:nvPr/>
        </p:nvSpPr>
        <p:spPr>
          <a:xfrm rot="0" flipH="0" flipV="0">
            <a:off x="8565613" y="2261214"/>
            <a:ext cx="167918" cy="240055"/>
          </a:xfrm>
          <a:custGeom>
            <a:pathLst>
              <a:path w="167918" h="240055">
                <a:moveTo>
                  <a:pt x="138137" y="240055"/>
                </a:moveTo>
                <a:cubicBezTo>
                  <a:pt x="136677" y="240055"/>
                  <a:pt x="135788" y="239179"/>
                  <a:pt x="135788" y="237427"/>
                </a:cubicBezTo>
                <a:lnTo>
                  <a:pt x="135788" y="200343"/>
                </a:lnTo>
                <a:cubicBezTo>
                  <a:pt x="135788" y="199174"/>
                  <a:pt x="135216" y="198590"/>
                  <a:pt x="134048" y="198590"/>
                </a:cubicBezTo>
                <a:lnTo>
                  <a:pt x="2921" y="198590"/>
                </a:lnTo>
                <a:cubicBezTo>
                  <a:pt x="876" y="198590"/>
                  <a:pt x="0" y="197714"/>
                  <a:pt x="0" y="195961"/>
                </a:cubicBezTo>
                <a:lnTo>
                  <a:pt x="0" y="2921"/>
                </a:lnTo>
                <a:cubicBezTo>
                  <a:pt x="0" y="876"/>
                  <a:pt x="876" y="0"/>
                  <a:pt x="2921" y="0"/>
                </a:cubicBezTo>
                <a:lnTo>
                  <a:pt x="31839" y="0"/>
                </a:lnTo>
                <a:cubicBezTo>
                  <a:pt x="33591" y="0"/>
                  <a:pt x="34467" y="876"/>
                  <a:pt x="34467" y="2921"/>
                </a:cubicBezTo>
                <a:lnTo>
                  <a:pt x="34467" y="165887"/>
                </a:lnTo>
                <a:cubicBezTo>
                  <a:pt x="34467" y="167043"/>
                  <a:pt x="35052" y="167627"/>
                  <a:pt x="36220" y="167627"/>
                </a:cubicBezTo>
                <a:lnTo>
                  <a:pt x="109816" y="167627"/>
                </a:lnTo>
                <a:cubicBezTo>
                  <a:pt x="110972" y="167627"/>
                  <a:pt x="111556" y="167043"/>
                  <a:pt x="111556" y="165887"/>
                </a:cubicBezTo>
                <a:lnTo>
                  <a:pt x="111556" y="2921"/>
                </a:lnTo>
                <a:cubicBezTo>
                  <a:pt x="111556" y="876"/>
                  <a:pt x="112445" y="0"/>
                  <a:pt x="114185" y="0"/>
                </a:cubicBezTo>
                <a:lnTo>
                  <a:pt x="143394" y="0"/>
                </a:lnTo>
                <a:cubicBezTo>
                  <a:pt x="145147" y="0"/>
                  <a:pt x="146011" y="876"/>
                  <a:pt x="146011" y="2921"/>
                </a:cubicBezTo>
                <a:lnTo>
                  <a:pt x="146011" y="165887"/>
                </a:lnTo>
                <a:cubicBezTo>
                  <a:pt x="146011" y="167043"/>
                  <a:pt x="146607" y="167627"/>
                  <a:pt x="147776" y="167627"/>
                </a:cubicBezTo>
                <a:lnTo>
                  <a:pt x="164997" y="167627"/>
                </a:lnTo>
                <a:cubicBezTo>
                  <a:pt x="167042" y="167627"/>
                  <a:pt x="167918" y="168504"/>
                  <a:pt x="167918" y="170256"/>
                </a:cubicBezTo>
                <a:lnTo>
                  <a:pt x="167918" y="237427"/>
                </a:lnTo>
                <a:cubicBezTo>
                  <a:pt x="167918" y="239179"/>
                  <a:pt x="167042" y="240055"/>
                  <a:pt x="165302" y="24005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0">
            <a:off x="8760448" y="2261212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62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0">
            <a:off x="8956158" y="2261212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62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rot="0" flipH="0" flipV="0">
            <a:off x="6377266" y="2377757"/>
            <a:ext cx="52020" cy="30874"/>
          </a:xfrm>
          <a:custGeom>
            <a:pathLst>
              <a:path w="52020" h="30874">
                <a:moveTo>
                  <a:pt x="0" y="0"/>
                </a:moveTo>
                <a:lnTo>
                  <a:pt x="52020" y="0"/>
                </a:lnTo>
                <a:lnTo>
                  <a:pt x="52020" y="30874"/>
                </a:lnTo>
                <a:lnTo>
                  <a:pt x="0" y="30874"/>
                </a:lnTo>
                <a:lnTo>
                  <a:pt x="0" y="0"/>
                </a:lnTo>
                <a:close/>
              </a:path>
            </a:pathLst>
          </a:custGeom>
          <a:solidFill>
            <a:srgbClr val="F2C43A">
              <a:alpha val="100000"/>
            </a:srgbClr>
          </a:solidFill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0" name="Picture 150"/>
          <p:cNvPicPr>
            <a:picLocks noChangeAspect="0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07595" y="1450202"/>
            <a:ext cx="102936" cy="122452"/>
          </a:xfrm>
          <a:prstGeom prst="rect">
            <a:avLst/>
          </a:prstGeom>
          <a:noFill/>
          <a:extLst/>
        </p:spPr>
      </p:pic>
      <p:sp>
        <p:nvSpPr>
          <p:cNvPr id="151" name="Freeform 151"/>
          <p:cNvSpPr/>
          <p:nvPr/>
        </p:nvSpPr>
        <p:spPr>
          <a:xfrm rot="0" flipH="0" flipV="0">
            <a:off x="6120293" y="1462899"/>
            <a:ext cx="81788" cy="97052"/>
          </a:xfrm>
          <a:custGeom>
            <a:pathLst>
              <a:path w="81788" h="97052">
                <a:moveTo>
                  <a:pt x="0" y="2755"/>
                </a:moveTo>
                <a:lnTo>
                  <a:pt x="16268" y="0"/>
                </a:lnTo>
                <a:cubicBezTo>
                  <a:pt x="14477" y="8571"/>
                  <a:pt x="33909" y="22757"/>
                  <a:pt x="62026" y="39267"/>
                </a:cubicBezTo>
                <a:cubicBezTo>
                  <a:pt x="75564" y="56564"/>
                  <a:pt x="81788" y="75386"/>
                  <a:pt x="74371" y="97052"/>
                </a:cubicBezTo>
                <a:cubicBezTo>
                  <a:pt x="50050" y="84377"/>
                  <a:pt x="30810" y="68223"/>
                  <a:pt x="20269" y="46150"/>
                </a:cubicBezTo>
                <a:cubicBezTo>
                  <a:pt x="16814" y="29285"/>
                  <a:pt x="10121" y="14794"/>
                  <a:pt x="0" y="275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52"/>
          <p:cNvPicPr>
            <a:picLocks noChangeAspect="0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94580" y="1374394"/>
            <a:ext cx="219986" cy="145839"/>
          </a:xfrm>
          <a:prstGeom prst="rect">
            <a:avLst/>
          </a:prstGeom>
          <a:noFill/>
          <a:extLst/>
        </p:spPr>
      </p:pic>
      <p:sp>
        <p:nvSpPr>
          <p:cNvPr id="153" name="Freeform 153"/>
          <p:cNvSpPr/>
          <p:nvPr/>
        </p:nvSpPr>
        <p:spPr>
          <a:xfrm rot="0" flipH="0" flipV="0">
            <a:off x="5904826" y="1380453"/>
            <a:ext cx="197052" cy="127990"/>
          </a:xfrm>
          <a:custGeom>
            <a:pathLst>
              <a:path w="197052" h="127990">
                <a:moveTo>
                  <a:pt x="2692" y="90373"/>
                </a:moveTo>
                <a:cubicBezTo>
                  <a:pt x="0" y="27635"/>
                  <a:pt x="20014" y="0"/>
                  <a:pt x="63017" y="7989"/>
                </a:cubicBezTo>
                <a:cubicBezTo>
                  <a:pt x="112153" y="33897"/>
                  <a:pt x="140995" y="87237"/>
                  <a:pt x="197052" y="125831"/>
                </a:cubicBezTo>
                <a:cubicBezTo>
                  <a:pt x="191515" y="127482"/>
                  <a:pt x="185140" y="127990"/>
                  <a:pt x="175691" y="124180"/>
                </a:cubicBezTo>
                <a:cubicBezTo>
                  <a:pt x="167029" y="115811"/>
                  <a:pt x="113385" y="48552"/>
                  <a:pt x="62991" y="71971"/>
                </a:cubicBezTo>
                <a:cubicBezTo>
                  <a:pt x="48856" y="64656"/>
                  <a:pt x="23799" y="56642"/>
                  <a:pt x="10108" y="90132"/>
                </a:cubicBezTo>
                <a:cubicBezTo>
                  <a:pt x="9054" y="92722"/>
                  <a:pt x="4889" y="90944"/>
                  <a:pt x="2692" y="9037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60897" y="1450302"/>
            <a:ext cx="200494" cy="79095"/>
          </a:xfrm>
          <a:prstGeom prst="rect">
            <a:avLst/>
          </a:prstGeom>
          <a:noFill/>
          <a:extLst/>
        </p:spPr>
      </p:pic>
      <p:sp>
        <p:nvSpPr>
          <p:cNvPr id="155" name="Freeform 155"/>
          <p:cNvSpPr/>
          <p:nvPr/>
        </p:nvSpPr>
        <p:spPr>
          <a:xfrm rot="0" flipH="0" flipV="0">
            <a:off x="5873598" y="1455739"/>
            <a:ext cx="175094" cy="105942"/>
          </a:xfrm>
          <a:custGeom>
            <a:pathLst>
              <a:path w="175094" h="105942">
                <a:moveTo>
                  <a:pt x="0" y="8991"/>
                </a:moveTo>
                <a:cubicBezTo>
                  <a:pt x="78625" y="51434"/>
                  <a:pt x="96710" y="0"/>
                  <a:pt x="148577" y="8166"/>
                </a:cubicBezTo>
                <a:cubicBezTo>
                  <a:pt x="160820" y="9930"/>
                  <a:pt x="169748" y="15010"/>
                  <a:pt x="175094" y="23659"/>
                </a:cubicBezTo>
                <a:cubicBezTo>
                  <a:pt x="104533" y="41020"/>
                  <a:pt x="39268" y="105942"/>
                  <a:pt x="0" y="89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2599" y="1467511"/>
            <a:ext cx="100458" cy="97256"/>
          </a:xfrm>
          <a:prstGeom prst="rect">
            <a:avLst/>
          </a:prstGeom>
          <a:noFill/>
          <a:extLst/>
        </p:spPr>
      </p:pic>
      <p:sp>
        <p:nvSpPr>
          <p:cNvPr id="157" name="Freeform 157"/>
          <p:cNvSpPr/>
          <p:nvPr/>
        </p:nvSpPr>
        <p:spPr>
          <a:xfrm rot="0" flipH="0" flipV="0">
            <a:off x="5991810" y="1480219"/>
            <a:ext cx="78548" cy="73506"/>
          </a:xfrm>
          <a:custGeom>
            <a:pathLst>
              <a:path w="78548" h="73506">
                <a:moveTo>
                  <a:pt x="4025" y="69938"/>
                </a:moveTo>
                <a:cubicBezTo>
                  <a:pt x="5231" y="44818"/>
                  <a:pt x="0" y="34150"/>
                  <a:pt x="8368" y="22301"/>
                </a:cubicBezTo>
                <a:cubicBezTo>
                  <a:pt x="17207" y="9728"/>
                  <a:pt x="35775" y="6451"/>
                  <a:pt x="61644" y="0"/>
                </a:cubicBezTo>
                <a:lnTo>
                  <a:pt x="78548" y="15697"/>
                </a:lnTo>
                <a:cubicBezTo>
                  <a:pt x="39889" y="20662"/>
                  <a:pt x="18541" y="36322"/>
                  <a:pt x="15886" y="63487"/>
                </a:cubicBezTo>
                <a:cubicBezTo>
                  <a:pt x="11416" y="72439"/>
                  <a:pt x="7542" y="73506"/>
                  <a:pt x="4025" y="6993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58"/>
          <p:cNvPicPr>
            <a:picLocks noChangeAspect="0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51240" y="1357427"/>
            <a:ext cx="93641" cy="97307"/>
          </a:xfrm>
          <a:prstGeom prst="rect">
            <a:avLst/>
          </a:prstGeom>
          <a:noFill/>
          <a:extLst/>
        </p:spPr>
      </p:pic>
      <p:sp>
        <p:nvSpPr>
          <p:cNvPr id="159" name="Freeform 159"/>
          <p:cNvSpPr/>
          <p:nvPr/>
        </p:nvSpPr>
        <p:spPr>
          <a:xfrm rot="0" flipH="0" flipV="0">
            <a:off x="5955093" y="1361252"/>
            <a:ext cx="80314" cy="80784"/>
          </a:xfrm>
          <a:custGeom>
            <a:pathLst>
              <a:path w="80314" h="80784">
                <a:moveTo>
                  <a:pt x="32334" y="12687"/>
                </a:moveTo>
                <a:cubicBezTo>
                  <a:pt x="61213" y="36740"/>
                  <a:pt x="80314" y="59854"/>
                  <a:pt x="76631" y="80784"/>
                </a:cubicBezTo>
                <a:cubicBezTo>
                  <a:pt x="59042" y="61734"/>
                  <a:pt x="38607" y="41490"/>
                  <a:pt x="12751" y="27190"/>
                </a:cubicBezTo>
                <a:cubicBezTo>
                  <a:pt x="0" y="22694"/>
                  <a:pt x="21654" y="0"/>
                  <a:pt x="32334" y="1268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spect="0"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72346" y="1337756"/>
            <a:ext cx="262794" cy="141561"/>
          </a:xfrm>
          <a:prstGeom prst="rect">
            <a:avLst/>
          </a:prstGeom>
          <a:noFill/>
          <a:extLst/>
        </p:spPr>
      </p:pic>
      <p:sp>
        <p:nvSpPr>
          <p:cNvPr id="161" name="Freeform 161"/>
          <p:cNvSpPr/>
          <p:nvPr/>
        </p:nvSpPr>
        <p:spPr>
          <a:xfrm rot="0" flipH="0" flipV="0">
            <a:off x="5983775" y="1339530"/>
            <a:ext cx="238670" cy="132231"/>
          </a:xfrm>
          <a:custGeom>
            <a:pathLst>
              <a:path w="238670" h="132231">
                <a:moveTo>
                  <a:pt x="8750" y="14274"/>
                </a:moveTo>
                <a:cubicBezTo>
                  <a:pt x="89623" y="0"/>
                  <a:pt x="157339" y="34314"/>
                  <a:pt x="238670" y="15086"/>
                </a:cubicBezTo>
                <a:cubicBezTo>
                  <a:pt x="230758" y="49643"/>
                  <a:pt x="193001" y="67004"/>
                  <a:pt x="98081" y="51472"/>
                </a:cubicBezTo>
                <a:cubicBezTo>
                  <a:pt x="100139" y="81926"/>
                  <a:pt x="127291" y="102754"/>
                  <a:pt x="158863" y="121893"/>
                </a:cubicBezTo>
                <a:cubicBezTo>
                  <a:pt x="119239" y="132231"/>
                  <a:pt x="79361" y="127875"/>
                  <a:pt x="47764" y="102221"/>
                </a:cubicBezTo>
                <a:cubicBezTo>
                  <a:pt x="53174" y="74230"/>
                  <a:pt x="17589" y="47586"/>
                  <a:pt x="2121" y="32892"/>
                </a:cubicBezTo>
                <a:cubicBezTo>
                  <a:pt x="0" y="26847"/>
                  <a:pt x="1753" y="20382"/>
                  <a:pt x="8750" y="14274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" name="Picture 162"/>
          <p:cNvPicPr>
            <a:picLocks noChangeAspect="0" noChangeArrowheads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3772" y="1369861"/>
            <a:ext cx="90779" cy="34005"/>
          </a:xfrm>
          <a:prstGeom prst="rect">
            <a:avLst/>
          </a:prstGeom>
          <a:noFill/>
          <a:extLst/>
        </p:spPr>
      </p:pic>
      <p:sp>
        <p:nvSpPr>
          <p:cNvPr id="163" name="Freeform 163"/>
          <p:cNvSpPr/>
          <p:nvPr/>
        </p:nvSpPr>
        <p:spPr>
          <a:xfrm rot="0" flipH="0" flipV="0">
            <a:off x="6016473" y="1382559"/>
            <a:ext cx="65379" cy="9055"/>
          </a:xfrm>
          <a:custGeom>
            <a:pathLst>
              <a:path w="65379" h="9055">
                <a:moveTo>
                  <a:pt x="0" y="0"/>
                </a:moveTo>
                <a:cubicBezTo>
                  <a:pt x="2844" y="8178"/>
                  <a:pt x="31483" y="9055"/>
                  <a:pt x="65379" y="8445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rot="0" flipH="0" flipV="0">
            <a:off x="6025967" y="1389186"/>
            <a:ext cx="51587" cy="40881"/>
          </a:xfrm>
          <a:custGeom>
            <a:pathLst>
              <a:path w="51587" h="40881">
                <a:moveTo>
                  <a:pt x="34163" y="1943"/>
                </a:moveTo>
                <a:lnTo>
                  <a:pt x="4687" y="0"/>
                </a:lnTo>
                <a:cubicBezTo>
                  <a:pt x="0" y="10452"/>
                  <a:pt x="8878" y="25717"/>
                  <a:pt x="16168" y="30340"/>
                </a:cubicBezTo>
                <a:cubicBezTo>
                  <a:pt x="32792" y="40881"/>
                  <a:pt x="51587" y="34251"/>
                  <a:pt x="51206" y="22123"/>
                </a:cubicBezTo>
                <a:cubicBezTo>
                  <a:pt x="51028" y="16243"/>
                  <a:pt x="32741" y="12496"/>
                  <a:pt x="34163" y="1943"/>
                </a:cubicBezTo>
              </a:path>
            </a:pathLst>
          </a:custGeom>
          <a:solidFill>
            <a:srgbClr val="FFCC3A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 rot="0" flipH="0" flipV="0">
            <a:off x="6025967" y="1389192"/>
            <a:ext cx="51587" cy="40881"/>
          </a:xfrm>
          <a:custGeom>
            <a:pathLst>
              <a:path w="51587" h="40881">
                <a:moveTo>
                  <a:pt x="34163" y="1943"/>
                </a:moveTo>
                <a:lnTo>
                  <a:pt x="4687" y="0"/>
                </a:lnTo>
                <a:cubicBezTo>
                  <a:pt x="0" y="10452"/>
                  <a:pt x="8878" y="25704"/>
                  <a:pt x="16168" y="30327"/>
                </a:cubicBezTo>
                <a:cubicBezTo>
                  <a:pt x="32792" y="40881"/>
                  <a:pt x="51587" y="34251"/>
                  <a:pt x="51206" y="22123"/>
                </a:cubicBezTo>
                <a:cubicBezTo>
                  <a:pt x="51028" y="16230"/>
                  <a:pt x="32741" y="12483"/>
                  <a:pt x="34163" y="194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0219" y="1379880"/>
            <a:ext cx="147205" cy="62306"/>
          </a:xfrm>
          <a:prstGeom prst="rect">
            <a:avLst/>
          </a:prstGeom>
          <a:noFill/>
          <a:extLst/>
        </p:spPr>
      </p:pic>
      <p:sp>
        <p:nvSpPr>
          <p:cNvPr id="167" name="Freeform 167"/>
          <p:cNvSpPr/>
          <p:nvPr/>
        </p:nvSpPr>
        <p:spPr>
          <a:xfrm rot="0" flipH="0" flipV="0">
            <a:off x="6082922" y="1392580"/>
            <a:ext cx="121805" cy="39598"/>
          </a:xfrm>
          <a:custGeom>
            <a:pathLst>
              <a:path w="121805" h="39598">
                <a:moveTo>
                  <a:pt x="121805" y="0"/>
                </a:moveTo>
                <a:cubicBezTo>
                  <a:pt x="81038" y="7238"/>
                  <a:pt x="40500" y="6959"/>
                  <a:pt x="0" y="330"/>
                </a:cubicBezTo>
                <a:cubicBezTo>
                  <a:pt x="546" y="11061"/>
                  <a:pt x="6782" y="22923"/>
                  <a:pt x="15926" y="35382"/>
                </a:cubicBezTo>
                <a:cubicBezTo>
                  <a:pt x="60680" y="39598"/>
                  <a:pt x="101524" y="37198"/>
                  <a:pt x="12180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" name="Picture 168"/>
          <p:cNvPicPr>
            <a:picLocks noChangeAspect="0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97892" y="1393851"/>
            <a:ext cx="81965" cy="33501"/>
          </a:xfrm>
          <a:prstGeom prst="rect">
            <a:avLst/>
          </a:prstGeom>
          <a:noFill/>
          <a:extLst/>
        </p:spPr>
      </p:pic>
      <p:sp>
        <p:nvSpPr>
          <p:cNvPr id="169" name="Freeform 169"/>
          <p:cNvSpPr/>
          <p:nvPr/>
        </p:nvSpPr>
        <p:spPr>
          <a:xfrm rot="0" flipH="0" flipV="0">
            <a:off x="6110597" y="1406058"/>
            <a:ext cx="56552" cy="10744"/>
          </a:xfrm>
          <a:custGeom>
            <a:pathLst>
              <a:path w="56552" h="10744">
                <a:moveTo>
                  <a:pt x="14211" y="673"/>
                </a:moveTo>
                <a:cubicBezTo>
                  <a:pt x="27761" y="204"/>
                  <a:pt x="34251" y="0"/>
                  <a:pt x="56552" y="3771"/>
                </a:cubicBezTo>
                <a:cubicBezTo>
                  <a:pt x="37604" y="10744"/>
                  <a:pt x="29806" y="5753"/>
                  <a:pt x="13716" y="8597"/>
                </a:cubicBezTo>
                <a:lnTo>
                  <a:pt x="0" y="6222"/>
                </a:lnTo>
                <a:lnTo>
                  <a:pt x="14211" y="673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" name="Picture 170"/>
          <p:cNvPicPr>
            <a:picLocks noChangeAspect="0" noChangeArrowheads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46660" y="1698410"/>
            <a:ext cx="105811" cy="61264"/>
          </a:xfrm>
          <a:prstGeom prst="rect">
            <a:avLst/>
          </a:prstGeom>
          <a:noFill/>
          <a:extLst/>
        </p:spPr>
      </p:pic>
      <p:sp>
        <p:nvSpPr>
          <p:cNvPr id="171" name="Freeform 171"/>
          <p:cNvSpPr/>
          <p:nvPr/>
        </p:nvSpPr>
        <p:spPr>
          <a:xfrm rot="0" flipH="0" flipV="0">
            <a:off x="6055327" y="1710688"/>
            <a:ext cx="88531" cy="36283"/>
          </a:xfrm>
          <a:custGeom>
            <a:pathLst>
              <a:path w="88531" h="36283">
                <a:moveTo>
                  <a:pt x="15506" y="11658"/>
                </a:moveTo>
                <a:cubicBezTo>
                  <a:pt x="26123" y="16357"/>
                  <a:pt x="37794" y="16534"/>
                  <a:pt x="49796" y="12673"/>
                </a:cubicBezTo>
                <a:cubicBezTo>
                  <a:pt x="57593" y="10147"/>
                  <a:pt x="65290" y="5131"/>
                  <a:pt x="73735" y="1308"/>
                </a:cubicBezTo>
                <a:cubicBezTo>
                  <a:pt x="76618" y="0"/>
                  <a:pt x="80720" y="165"/>
                  <a:pt x="83476" y="1689"/>
                </a:cubicBezTo>
                <a:cubicBezTo>
                  <a:pt x="88531" y="14756"/>
                  <a:pt x="73443" y="24954"/>
                  <a:pt x="48437" y="36143"/>
                </a:cubicBezTo>
                <a:lnTo>
                  <a:pt x="5029" y="36283"/>
                </a:lnTo>
                <a:cubicBezTo>
                  <a:pt x="4343" y="27863"/>
                  <a:pt x="0" y="4788"/>
                  <a:pt x="15506" y="1165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30290" y="1377823"/>
            <a:ext cx="47137" cy="46961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 rot="0" flipH="0" flipV="0">
            <a:off x="6042986" y="1390527"/>
            <a:ext cx="32485" cy="30733"/>
          </a:xfrm>
          <a:custGeom>
            <a:pathLst>
              <a:path w="32485" h="30733">
                <a:moveTo>
                  <a:pt x="14452" y="558"/>
                </a:moveTo>
                <a:lnTo>
                  <a:pt x="0" y="0"/>
                </a:lnTo>
                <a:cubicBezTo>
                  <a:pt x="3200" y="30733"/>
                  <a:pt x="32485" y="23151"/>
                  <a:pt x="17499" y="10578"/>
                </a:cubicBezTo>
                <a:cubicBezTo>
                  <a:pt x="15125" y="8597"/>
                  <a:pt x="16153" y="5041"/>
                  <a:pt x="14452" y="55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5806" y="1435278"/>
            <a:ext cx="130525" cy="124586"/>
          </a:xfrm>
          <a:prstGeom prst="rect">
            <a:avLst/>
          </a:prstGeom>
          <a:noFill/>
          <a:extLst/>
        </p:spPr>
      </p:pic>
      <p:sp>
        <p:nvSpPr>
          <p:cNvPr id="175" name="Freeform 175"/>
          <p:cNvSpPr/>
          <p:nvPr/>
        </p:nvSpPr>
        <p:spPr>
          <a:xfrm rot="0" flipH="0" flipV="0">
            <a:off x="6038500" y="1447988"/>
            <a:ext cx="106070" cy="99174"/>
          </a:xfrm>
          <a:custGeom>
            <a:pathLst>
              <a:path w="106070" h="99174">
                <a:moveTo>
                  <a:pt x="0" y="0"/>
                </a:moveTo>
                <a:cubicBezTo>
                  <a:pt x="24447" y="14833"/>
                  <a:pt x="51422" y="21666"/>
                  <a:pt x="81788" y="17678"/>
                </a:cubicBezTo>
                <a:cubicBezTo>
                  <a:pt x="98907" y="38049"/>
                  <a:pt x="106070" y="65646"/>
                  <a:pt x="105041" y="99174"/>
                </a:cubicBezTo>
                <a:cubicBezTo>
                  <a:pt x="73101" y="60210"/>
                  <a:pt x="30264" y="36385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 rot="0" flipH="0" flipV="0">
            <a:off x="6093917" y="1466416"/>
            <a:ext cx="35622" cy="50101"/>
          </a:xfrm>
          <a:custGeom>
            <a:pathLst>
              <a:path w="35622" h="50101">
                <a:moveTo>
                  <a:pt x="13080" y="317"/>
                </a:moveTo>
                <a:cubicBezTo>
                  <a:pt x="25792" y="16572"/>
                  <a:pt x="32307" y="33235"/>
                  <a:pt x="35622" y="50101"/>
                </a:cubicBezTo>
                <a:cubicBezTo>
                  <a:pt x="25653" y="31774"/>
                  <a:pt x="14032" y="14871"/>
                  <a:pt x="0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/>
          <p:cNvPicPr>
            <a:picLocks noChangeAspect="0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6157" y="1414323"/>
            <a:ext cx="129666" cy="113614"/>
          </a:xfrm>
          <a:prstGeom prst="rect">
            <a:avLst/>
          </a:prstGeom>
          <a:noFill/>
          <a:extLst/>
        </p:spPr>
      </p:pic>
      <p:sp>
        <p:nvSpPr>
          <p:cNvPr id="178" name="Freeform 178"/>
          <p:cNvSpPr/>
          <p:nvPr/>
        </p:nvSpPr>
        <p:spPr>
          <a:xfrm rot="0" flipH="0" flipV="0">
            <a:off x="6098846" y="1427009"/>
            <a:ext cx="104279" cy="88214"/>
          </a:xfrm>
          <a:custGeom>
            <a:pathLst>
              <a:path w="104279" h="88214">
                <a:moveTo>
                  <a:pt x="56781" y="0"/>
                </a:moveTo>
                <a:cubicBezTo>
                  <a:pt x="86994" y="29082"/>
                  <a:pt x="101611" y="58521"/>
                  <a:pt x="104279" y="88214"/>
                </a:cubicBezTo>
                <a:cubicBezTo>
                  <a:pt x="93636" y="81152"/>
                  <a:pt x="35433" y="48056"/>
                  <a:pt x="32359" y="36995"/>
                </a:cubicBezTo>
                <a:lnTo>
                  <a:pt x="43802" y="34417"/>
                </a:lnTo>
                <a:cubicBezTo>
                  <a:pt x="27445" y="24777"/>
                  <a:pt x="12535" y="13906"/>
                  <a:pt x="0" y="952"/>
                </a:cubicBezTo>
                <a:cubicBezTo>
                  <a:pt x="18948" y="3187"/>
                  <a:pt x="37858" y="2908"/>
                  <a:pt x="5678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 rot="0" flipH="0" flipV="0">
            <a:off x="6125147" y="1429000"/>
            <a:ext cx="58203" cy="60820"/>
          </a:xfrm>
          <a:custGeom>
            <a:pathLst>
              <a:path w="58203" h="60820">
                <a:moveTo>
                  <a:pt x="15671" y="0"/>
                </a:moveTo>
                <a:cubicBezTo>
                  <a:pt x="35101" y="18453"/>
                  <a:pt x="48754" y="38900"/>
                  <a:pt x="58203" y="60820"/>
                </a:cubicBezTo>
                <a:cubicBezTo>
                  <a:pt x="40169" y="38112"/>
                  <a:pt x="20839" y="17843"/>
                  <a:pt x="0" y="469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2964" y="1404049"/>
            <a:ext cx="134302" cy="84108"/>
          </a:xfrm>
          <a:prstGeom prst="rect">
            <a:avLst/>
          </a:prstGeom>
          <a:noFill/>
          <a:extLst/>
        </p:spPr>
      </p:pic>
      <p:sp>
        <p:nvSpPr>
          <p:cNvPr id="181" name="Freeform 181"/>
          <p:cNvSpPr/>
          <p:nvPr/>
        </p:nvSpPr>
        <p:spPr>
          <a:xfrm rot="0" flipH="0" flipV="0">
            <a:off x="6155669" y="1416746"/>
            <a:ext cx="108901" cy="64706"/>
          </a:xfrm>
          <a:custGeom>
            <a:pathLst>
              <a:path w="108901" h="64706">
                <a:moveTo>
                  <a:pt x="26809" y="0"/>
                </a:moveTo>
                <a:cubicBezTo>
                  <a:pt x="43890" y="11823"/>
                  <a:pt x="53618" y="19050"/>
                  <a:pt x="72655" y="28016"/>
                </a:cubicBezTo>
                <a:cubicBezTo>
                  <a:pt x="82015" y="32423"/>
                  <a:pt x="98818" y="31343"/>
                  <a:pt x="108901" y="32448"/>
                </a:cubicBezTo>
                <a:cubicBezTo>
                  <a:pt x="106882" y="64706"/>
                  <a:pt x="73329" y="62102"/>
                  <a:pt x="32727" y="51714"/>
                </a:cubicBezTo>
                <a:cubicBezTo>
                  <a:pt x="24104" y="36601"/>
                  <a:pt x="12814" y="22720"/>
                  <a:pt x="0" y="10045"/>
                </a:cubicBezTo>
                <a:cubicBezTo>
                  <a:pt x="9639" y="8013"/>
                  <a:pt x="19329" y="4864"/>
                  <a:pt x="26809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 rot="0" flipH="0" flipV="0">
            <a:off x="6172061" y="1430469"/>
            <a:ext cx="57111" cy="30822"/>
          </a:xfrm>
          <a:custGeom>
            <a:pathLst>
              <a:path w="57111" h="30822">
                <a:moveTo>
                  <a:pt x="0" y="0"/>
                </a:moveTo>
                <a:cubicBezTo>
                  <a:pt x="19494" y="14566"/>
                  <a:pt x="34798" y="20904"/>
                  <a:pt x="57111" y="28905"/>
                </a:cubicBezTo>
                <a:cubicBezTo>
                  <a:pt x="46189" y="30822"/>
                  <a:pt x="34696" y="27863"/>
                  <a:pt x="22834" y="2162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spect="0"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75692" y="1455764"/>
            <a:ext cx="111937" cy="93890"/>
          </a:xfrm>
          <a:prstGeom prst="rect">
            <a:avLst/>
          </a:prstGeom>
          <a:noFill/>
          <a:extLst/>
        </p:spPr>
      </p:pic>
      <p:sp>
        <p:nvSpPr>
          <p:cNvPr id="184" name="Freeform 184"/>
          <p:cNvSpPr/>
          <p:nvPr/>
        </p:nvSpPr>
        <p:spPr>
          <a:xfrm rot="0" flipH="0" flipV="0">
            <a:off x="6188395" y="1468464"/>
            <a:ext cx="86525" cy="68491"/>
          </a:xfrm>
          <a:custGeom>
            <a:pathLst>
              <a:path w="86525" h="68491">
                <a:moveTo>
                  <a:pt x="0" y="0"/>
                </a:moveTo>
                <a:cubicBezTo>
                  <a:pt x="17703" y="5130"/>
                  <a:pt x="35001" y="7404"/>
                  <a:pt x="51866" y="6451"/>
                </a:cubicBezTo>
                <a:cubicBezTo>
                  <a:pt x="73545" y="22593"/>
                  <a:pt x="86461" y="42659"/>
                  <a:pt x="86525" y="68491"/>
                </a:cubicBezTo>
                <a:cubicBezTo>
                  <a:pt x="58877" y="62001"/>
                  <a:pt x="33718" y="51650"/>
                  <a:pt x="12953" y="34518"/>
                </a:cubicBezTo>
                <a:cubicBezTo>
                  <a:pt x="10312" y="21513"/>
                  <a:pt x="5842" y="10160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 rot="0" flipH="0" flipV="0">
            <a:off x="6123502" y="1465246"/>
            <a:ext cx="132117" cy="69468"/>
          </a:xfrm>
          <a:custGeom>
            <a:pathLst>
              <a:path w="132117" h="69468">
                <a:moveTo>
                  <a:pt x="87998" y="10553"/>
                </a:moveTo>
                <a:cubicBezTo>
                  <a:pt x="105485" y="22859"/>
                  <a:pt x="122186" y="35762"/>
                  <a:pt x="132117" y="53733"/>
                </a:cubicBezTo>
                <a:cubicBezTo>
                  <a:pt x="93027" y="34492"/>
                  <a:pt x="71692" y="18592"/>
                  <a:pt x="71095" y="6566"/>
                </a:cubicBezTo>
                <a:moveTo>
                  <a:pt x="36068" y="24307"/>
                </a:moveTo>
                <a:cubicBezTo>
                  <a:pt x="47854" y="39280"/>
                  <a:pt x="54356" y="51675"/>
                  <a:pt x="57366" y="69468"/>
                </a:cubicBezTo>
                <a:cubicBezTo>
                  <a:pt x="38811" y="38823"/>
                  <a:pt x="19495" y="18109"/>
                  <a:pt x="0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spect="0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13932" y="1496352"/>
            <a:ext cx="89067" cy="151803"/>
          </a:xfrm>
          <a:prstGeom prst="rect">
            <a:avLst/>
          </a:prstGeom>
          <a:noFill/>
          <a:extLst/>
        </p:spPr>
      </p:pic>
      <p:sp>
        <p:nvSpPr>
          <p:cNvPr id="187" name="Freeform 187"/>
          <p:cNvSpPr/>
          <p:nvPr/>
        </p:nvSpPr>
        <p:spPr>
          <a:xfrm rot="0" flipH="0" flipV="0">
            <a:off x="6126631" y="1509049"/>
            <a:ext cx="69799" cy="126414"/>
          </a:xfrm>
          <a:custGeom>
            <a:pathLst>
              <a:path w="69799" h="126414">
                <a:moveTo>
                  <a:pt x="0" y="19646"/>
                </a:moveTo>
                <a:cubicBezTo>
                  <a:pt x="5664" y="24929"/>
                  <a:pt x="11302" y="31342"/>
                  <a:pt x="16903" y="38111"/>
                </a:cubicBezTo>
                <a:cubicBezTo>
                  <a:pt x="17233" y="24840"/>
                  <a:pt x="16497" y="12014"/>
                  <a:pt x="13931" y="0"/>
                </a:cubicBezTo>
                <a:cubicBezTo>
                  <a:pt x="23291" y="19316"/>
                  <a:pt x="38861" y="34187"/>
                  <a:pt x="58902" y="45820"/>
                </a:cubicBezTo>
                <a:cubicBezTo>
                  <a:pt x="69799" y="80339"/>
                  <a:pt x="61048" y="105663"/>
                  <a:pt x="42519" y="126414"/>
                </a:cubicBezTo>
                <a:cubicBezTo>
                  <a:pt x="36817" y="88899"/>
                  <a:pt x="17589" y="47763"/>
                  <a:pt x="0" y="1964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8" name="Picture 188"/>
          <p:cNvPicPr>
            <a:picLocks noChangeAspect="0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69977" y="1489926"/>
            <a:ext cx="95724" cy="117157"/>
          </a:xfrm>
          <a:prstGeom prst="rect">
            <a:avLst/>
          </a:prstGeom>
          <a:noFill/>
          <a:extLst/>
        </p:spPr>
      </p:pic>
      <p:sp>
        <p:nvSpPr>
          <p:cNvPr id="189" name="Freeform 189"/>
          <p:cNvSpPr/>
          <p:nvPr/>
        </p:nvSpPr>
        <p:spPr>
          <a:xfrm rot="0" flipH="0" flipV="0">
            <a:off x="6182677" y="1502626"/>
            <a:ext cx="73202" cy="91757"/>
          </a:xfrm>
          <a:custGeom>
            <a:pathLst>
              <a:path w="73202" h="91757">
                <a:moveTo>
                  <a:pt x="0" y="0"/>
                </a:moveTo>
                <a:lnTo>
                  <a:pt x="20447" y="12598"/>
                </a:lnTo>
                <a:cubicBezTo>
                  <a:pt x="20142" y="8470"/>
                  <a:pt x="19596" y="4406"/>
                  <a:pt x="18669" y="355"/>
                </a:cubicBezTo>
                <a:cubicBezTo>
                  <a:pt x="26720" y="6451"/>
                  <a:pt x="39446" y="16954"/>
                  <a:pt x="54406" y="21907"/>
                </a:cubicBezTo>
                <a:cubicBezTo>
                  <a:pt x="70218" y="39268"/>
                  <a:pt x="73202" y="63360"/>
                  <a:pt x="67919" y="91757"/>
                </a:cubicBezTo>
                <a:cubicBezTo>
                  <a:pt x="44056" y="74904"/>
                  <a:pt x="26669" y="56756"/>
                  <a:pt x="15062" y="37465"/>
                </a:cubicBezTo>
                <a:cubicBezTo>
                  <a:pt x="14287" y="16738"/>
                  <a:pt x="5511" y="7886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90"/>
          <p:cNvPicPr>
            <a:picLocks noChangeAspect="0"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24549" y="1512012"/>
            <a:ext cx="85456" cy="133807"/>
          </a:xfrm>
          <a:prstGeom prst="rect">
            <a:avLst/>
          </a:prstGeom>
          <a:noFill/>
          <a:extLst/>
        </p:spPr>
      </p:pic>
      <p:sp>
        <p:nvSpPr>
          <p:cNvPr id="191" name="Freeform 191"/>
          <p:cNvSpPr/>
          <p:nvPr/>
        </p:nvSpPr>
        <p:spPr>
          <a:xfrm rot="0" flipH="0" flipV="0">
            <a:off x="6237247" y="1524715"/>
            <a:ext cx="65671" cy="108394"/>
          </a:xfrm>
          <a:custGeom>
            <a:pathLst>
              <a:path w="65671" h="108394">
                <a:moveTo>
                  <a:pt x="0" y="0"/>
                </a:moveTo>
                <a:cubicBezTo>
                  <a:pt x="12242" y="5308"/>
                  <a:pt x="24853" y="9194"/>
                  <a:pt x="37680" y="12242"/>
                </a:cubicBezTo>
                <a:cubicBezTo>
                  <a:pt x="59067" y="39255"/>
                  <a:pt x="65671" y="71056"/>
                  <a:pt x="55130" y="108394"/>
                </a:cubicBezTo>
                <a:cubicBezTo>
                  <a:pt x="31178" y="93357"/>
                  <a:pt x="17856" y="76111"/>
                  <a:pt x="15201" y="56680"/>
                </a:cubicBezTo>
                <a:cubicBezTo>
                  <a:pt x="17500" y="30886"/>
                  <a:pt x="11887" y="12496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72771" y="1527392"/>
            <a:ext cx="74548" cy="133678"/>
          </a:xfrm>
          <a:prstGeom prst="rect">
            <a:avLst/>
          </a:prstGeom>
          <a:noFill/>
          <a:extLst/>
        </p:spPr>
      </p:pic>
      <p:sp>
        <p:nvSpPr>
          <p:cNvPr id="193" name="Freeform 193"/>
          <p:cNvSpPr/>
          <p:nvPr/>
        </p:nvSpPr>
        <p:spPr>
          <a:xfrm rot="0" flipH="0" flipV="0">
            <a:off x="6185480" y="1540082"/>
            <a:ext cx="53301" cy="108292"/>
          </a:xfrm>
          <a:custGeom>
            <a:pathLst>
              <a:path w="53301" h="108292">
                <a:moveTo>
                  <a:pt x="0" y="14770"/>
                </a:moveTo>
                <a:lnTo>
                  <a:pt x="9194" y="19875"/>
                </a:lnTo>
                <a:cubicBezTo>
                  <a:pt x="11671" y="13412"/>
                  <a:pt x="12509" y="6757"/>
                  <a:pt x="12255" y="0"/>
                </a:cubicBezTo>
                <a:cubicBezTo>
                  <a:pt x="21170" y="12484"/>
                  <a:pt x="30505" y="25971"/>
                  <a:pt x="43014" y="36626"/>
                </a:cubicBezTo>
                <a:cubicBezTo>
                  <a:pt x="53301" y="58343"/>
                  <a:pt x="51155" y="82054"/>
                  <a:pt x="33426" y="108292"/>
                </a:cubicBezTo>
                <a:cubicBezTo>
                  <a:pt x="18719" y="87566"/>
                  <a:pt x="5029" y="66827"/>
                  <a:pt x="4876" y="44500"/>
                </a:cubicBezTo>
                <a:cubicBezTo>
                  <a:pt x="4775" y="32829"/>
                  <a:pt x="2971" y="23101"/>
                  <a:pt x="0" y="1477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 rot="0" flipH="0" flipV="0">
            <a:off x="6148001" y="1513076"/>
            <a:ext cx="132168" cy="103504"/>
          </a:xfrm>
          <a:custGeom>
            <a:pathLst>
              <a:path w="132168" h="103504">
                <a:moveTo>
                  <a:pt x="116890" y="37553"/>
                </a:moveTo>
                <a:cubicBezTo>
                  <a:pt x="123913" y="51383"/>
                  <a:pt x="130174" y="65581"/>
                  <a:pt x="132168" y="81914"/>
                </a:cubicBezTo>
                <a:cubicBezTo>
                  <a:pt x="127075" y="68668"/>
                  <a:pt x="120636" y="58000"/>
                  <a:pt x="113373" y="48817"/>
                </a:cubicBezTo>
                <a:moveTo>
                  <a:pt x="61036" y="0"/>
                </a:moveTo>
                <a:lnTo>
                  <a:pt x="92964" y="55637"/>
                </a:lnTo>
                <a:lnTo>
                  <a:pt x="56324" y="6096"/>
                </a:lnTo>
                <a:moveTo>
                  <a:pt x="69012" y="75589"/>
                </a:moveTo>
                <a:cubicBezTo>
                  <a:pt x="69939" y="83996"/>
                  <a:pt x="70434" y="93217"/>
                  <a:pt x="70421" y="103504"/>
                </a:cubicBezTo>
                <a:cubicBezTo>
                  <a:pt x="67208" y="86003"/>
                  <a:pt x="62128" y="70014"/>
                  <a:pt x="55168" y="55637"/>
                </a:cubicBezTo>
                <a:moveTo>
                  <a:pt x="26289" y="45769"/>
                </a:moveTo>
                <a:cubicBezTo>
                  <a:pt x="29502" y="54634"/>
                  <a:pt x="30035" y="64045"/>
                  <a:pt x="27000" y="74167"/>
                </a:cubicBezTo>
                <a:cubicBezTo>
                  <a:pt x="21348" y="51103"/>
                  <a:pt x="11303" y="35115"/>
                  <a:pt x="0" y="2113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" name="Picture 195"/>
          <p:cNvPicPr>
            <a:picLocks noChangeAspect="0"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4942" y="1587742"/>
            <a:ext cx="101570" cy="135394"/>
          </a:xfrm>
          <a:prstGeom prst="rect">
            <a:avLst/>
          </a:prstGeom>
          <a:noFill/>
          <a:extLst/>
        </p:spPr>
      </p:pic>
      <p:sp>
        <p:nvSpPr>
          <p:cNvPr id="196" name="Freeform 196"/>
          <p:cNvSpPr/>
          <p:nvPr/>
        </p:nvSpPr>
        <p:spPr>
          <a:xfrm rot="0" flipH="0" flipV="0">
            <a:off x="6068095" y="1600429"/>
            <a:ext cx="105714" cy="162699"/>
          </a:xfrm>
          <a:custGeom>
            <a:pathLst>
              <a:path w="105714" h="162699">
                <a:moveTo>
                  <a:pt x="105714" y="29438"/>
                </a:moveTo>
                <a:cubicBezTo>
                  <a:pt x="98437" y="162699"/>
                  <a:pt x="0" y="93738"/>
                  <a:pt x="38404" y="79564"/>
                </a:cubicBezTo>
                <a:cubicBezTo>
                  <a:pt x="43700" y="77609"/>
                  <a:pt x="50406" y="79222"/>
                  <a:pt x="55016" y="76428"/>
                </a:cubicBezTo>
                <a:cubicBezTo>
                  <a:pt x="76124" y="63639"/>
                  <a:pt x="89751" y="39496"/>
                  <a:pt x="92443" y="0"/>
                </a:cubicBezTo>
                <a:cubicBezTo>
                  <a:pt x="95974" y="10363"/>
                  <a:pt x="98729" y="22034"/>
                  <a:pt x="100990" y="34606"/>
                </a:cubicBezTo>
                <a:lnTo>
                  <a:pt x="105714" y="29438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spect="0"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31648" y="1571879"/>
            <a:ext cx="92303" cy="153390"/>
          </a:xfrm>
          <a:prstGeom prst="rect">
            <a:avLst/>
          </a:prstGeom>
          <a:noFill/>
          <a:extLst/>
        </p:spPr>
      </p:pic>
      <p:sp>
        <p:nvSpPr>
          <p:cNvPr id="198" name="Freeform 198"/>
          <p:cNvSpPr/>
          <p:nvPr/>
        </p:nvSpPr>
        <p:spPr>
          <a:xfrm rot="0" flipH="0" flipV="0">
            <a:off x="6144359" y="1584593"/>
            <a:ext cx="66890" cy="127990"/>
          </a:xfrm>
          <a:custGeom>
            <a:pathLst>
              <a:path w="66890" h="127990">
                <a:moveTo>
                  <a:pt x="29451" y="45275"/>
                </a:moveTo>
                <a:cubicBezTo>
                  <a:pt x="39369" y="32626"/>
                  <a:pt x="45059" y="17615"/>
                  <a:pt x="45999" y="0"/>
                </a:cubicBezTo>
                <a:cubicBezTo>
                  <a:pt x="46329" y="17081"/>
                  <a:pt x="53873" y="35268"/>
                  <a:pt x="66890" y="52729"/>
                </a:cubicBezTo>
                <a:lnTo>
                  <a:pt x="59384" y="89978"/>
                </a:lnTo>
                <a:cubicBezTo>
                  <a:pt x="48958" y="118566"/>
                  <a:pt x="26099" y="126021"/>
                  <a:pt x="0" y="127990"/>
                </a:cubicBezTo>
                <a:cubicBezTo>
                  <a:pt x="17056" y="106082"/>
                  <a:pt x="28715" y="79933"/>
                  <a:pt x="29451" y="4527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" name="Picture 199"/>
          <p:cNvPicPr>
            <a:picLocks noChangeAspect="0"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90156" y="1601014"/>
            <a:ext cx="70024" cy="124738"/>
          </a:xfrm>
          <a:prstGeom prst="rect">
            <a:avLst/>
          </a:prstGeom>
          <a:noFill/>
          <a:extLst/>
        </p:spPr>
      </p:pic>
      <p:sp>
        <p:nvSpPr>
          <p:cNvPr id="200" name="Freeform 200"/>
          <p:cNvSpPr/>
          <p:nvPr/>
        </p:nvSpPr>
        <p:spPr>
          <a:xfrm rot="0" flipH="0" flipV="0">
            <a:off x="6200400" y="1613716"/>
            <a:ext cx="48081" cy="99338"/>
          </a:xfrm>
          <a:custGeom>
            <a:pathLst>
              <a:path w="48081" h="99338">
                <a:moveTo>
                  <a:pt x="5321" y="50990"/>
                </a:moveTo>
                <a:lnTo>
                  <a:pt x="11061" y="23927"/>
                </a:lnTo>
                <a:cubicBezTo>
                  <a:pt x="13144" y="27013"/>
                  <a:pt x="15696" y="30658"/>
                  <a:pt x="18503" y="34658"/>
                </a:cubicBezTo>
                <a:cubicBezTo>
                  <a:pt x="25285" y="24448"/>
                  <a:pt x="31025" y="13475"/>
                  <a:pt x="33388" y="0"/>
                </a:cubicBezTo>
                <a:cubicBezTo>
                  <a:pt x="32626" y="16739"/>
                  <a:pt x="34886" y="31090"/>
                  <a:pt x="47015" y="48349"/>
                </a:cubicBezTo>
                <a:cubicBezTo>
                  <a:pt x="48081" y="68896"/>
                  <a:pt x="34683" y="86626"/>
                  <a:pt x="12267" y="99338"/>
                </a:cubicBezTo>
                <a:cubicBezTo>
                  <a:pt x="1943" y="87286"/>
                  <a:pt x="0" y="71170"/>
                  <a:pt x="5321" y="5099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1"/>
          <p:cNvPicPr>
            <a:picLocks noChangeAspect="0" noChangeArrowheads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16306" y="1564539"/>
            <a:ext cx="73037" cy="129768"/>
          </a:xfrm>
          <a:prstGeom prst="rect">
            <a:avLst/>
          </a:prstGeom>
          <a:noFill/>
          <a:extLst/>
        </p:spPr>
      </p:pic>
      <p:sp>
        <p:nvSpPr>
          <p:cNvPr id="202" name="Freeform 202"/>
          <p:cNvSpPr/>
          <p:nvPr/>
        </p:nvSpPr>
        <p:spPr>
          <a:xfrm rot="0" flipH="0" flipV="0">
            <a:off x="6229015" y="1577232"/>
            <a:ext cx="50799" cy="104381"/>
          </a:xfrm>
          <a:custGeom>
            <a:pathLst>
              <a:path w="50799" h="104381">
                <a:moveTo>
                  <a:pt x="5143" y="35217"/>
                </a:moveTo>
                <a:cubicBezTo>
                  <a:pt x="6730" y="21768"/>
                  <a:pt x="4559" y="10262"/>
                  <a:pt x="0" y="0"/>
                </a:cubicBezTo>
                <a:cubicBezTo>
                  <a:pt x="7073" y="6236"/>
                  <a:pt x="14261" y="11964"/>
                  <a:pt x="21576" y="17158"/>
                </a:cubicBezTo>
                <a:cubicBezTo>
                  <a:pt x="22630" y="12459"/>
                  <a:pt x="23215" y="8154"/>
                  <a:pt x="23431" y="4166"/>
                </a:cubicBezTo>
                <a:cubicBezTo>
                  <a:pt x="25107" y="18530"/>
                  <a:pt x="32917" y="30734"/>
                  <a:pt x="44525" y="41579"/>
                </a:cubicBezTo>
                <a:cubicBezTo>
                  <a:pt x="50799" y="62826"/>
                  <a:pt x="47560" y="83756"/>
                  <a:pt x="35038" y="104381"/>
                </a:cubicBezTo>
                <a:cubicBezTo>
                  <a:pt x="16369" y="85369"/>
                  <a:pt x="2210" y="64261"/>
                  <a:pt x="5143" y="3521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203"/>
          <p:cNvPicPr>
            <a:picLocks noChangeAspect="0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51337" y="1595983"/>
            <a:ext cx="62556" cy="154674"/>
          </a:xfrm>
          <a:prstGeom prst="rect">
            <a:avLst/>
          </a:prstGeom>
          <a:noFill/>
          <a:extLst/>
        </p:spPr>
      </p:pic>
      <p:sp>
        <p:nvSpPr>
          <p:cNvPr id="204" name="Freeform 204"/>
          <p:cNvSpPr/>
          <p:nvPr/>
        </p:nvSpPr>
        <p:spPr>
          <a:xfrm rot="0" flipH="0" flipV="0">
            <a:off x="6263745" y="1608683"/>
            <a:ext cx="37452" cy="129260"/>
          </a:xfrm>
          <a:custGeom>
            <a:pathLst>
              <a:path w="37452" h="129260">
                <a:moveTo>
                  <a:pt x="292" y="72847"/>
                </a:moveTo>
                <a:cubicBezTo>
                  <a:pt x="12141" y="52756"/>
                  <a:pt x="16040" y="31928"/>
                  <a:pt x="9778" y="10135"/>
                </a:cubicBezTo>
                <a:cubicBezTo>
                  <a:pt x="15620" y="15190"/>
                  <a:pt x="21945" y="19914"/>
                  <a:pt x="28625" y="24422"/>
                </a:cubicBezTo>
                <a:cubicBezTo>
                  <a:pt x="31407" y="16917"/>
                  <a:pt x="32676" y="8624"/>
                  <a:pt x="33134" y="0"/>
                </a:cubicBezTo>
                <a:lnTo>
                  <a:pt x="37198" y="22200"/>
                </a:lnTo>
                <a:lnTo>
                  <a:pt x="37452" y="96659"/>
                </a:lnTo>
                <a:cubicBezTo>
                  <a:pt x="36220" y="109003"/>
                  <a:pt x="28473" y="119722"/>
                  <a:pt x="20980" y="129260"/>
                </a:cubicBezTo>
                <a:cubicBezTo>
                  <a:pt x="7480" y="112267"/>
                  <a:pt x="0" y="93573"/>
                  <a:pt x="292" y="7284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rot="0" flipH="0" flipV="0">
            <a:off x="6141472" y="1603401"/>
            <a:ext cx="146824" cy="91312"/>
          </a:xfrm>
          <a:custGeom>
            <a:pathLst>
              <a:path w="146824" h="91312">
                <a:moveTo>
                  <a:pt x="146240" y="43421"/>
                </a:moveTo>
                <a:cubicBezTo>
                  <a:pt x="146824" y="62153"/>
                  <a:pt x="146290" y="79171"/>
                  <a:pt x="142494" y="91312"/>
                </a:cubicBezTo>
                <a:cubicBezTo>
                  <a:pt x="142303" y="83438"/>
                  <a:pt x="141415" y="77025"/>
                  <a:pt x="139662" y="72300"/>
                </a:cubicBezTo>
                <a:moveTo>
                  <a:pt x="113856" y="0"/>
                </a:moveTo>
                <a:lnTo>
                  <a:pt x="117373" y="45071"/>
                </a:lnTo>
                <a:lnTo>
                  <a:pt x="106108" y="4458"/>
                </a:lnTo>
                <a:moveTo>
                  <a:pt x="87109" y="45071"/>
                </a:moveTo>
                <a:cubicBezTo>
                  <a:pt x="87935" y="57429"/>
                  <a:pt x="87046" y="70433"/>
                  <a:pt x="81940" y="84962"/>
                </a:cubicBezTo>
                <a:cubicBezTo>
                  <a:pt x="83426" y="74231"/>
                  <a:pt x="83820" y="63652"/>
                  <a:pt x="81242" y="53530"/>
                </a:cubicBezTo>
                <a:moveTo>
                  <a:pt x="54940" y="24410"/>
                </a:moveTo>
                <a:cubicBezTo>
                  <a:pt x="53759" y="44894"/>
                  <a:pt x="49251" y="63791"/>
                  <a:pt x="34290" y="77698"/>
                </a:cubicBezTo>
                <a:cubicBezTo>
                  <a:pt x="43853" y="60896"/>
                  <a:pt x="47574" y="43878"/>
                  <a:pt x="48374" y="26759"/>
                </a:cubicBezTo>
                <a:moveTo>
                  <a:pt x="28423" y="40843"/>
                </a:moveTo>
                <a:cubicBezTo>
                  <a:pt x="23533" y="60705"/>
                  <a:pt x="15240" y="75539"/>
                  <a:pt x="0" y="80047"/>
                </a:cubicBezTo>
                <a:cubicBezTo>
                  <a:pt x="13018" y="68567"/>
                  <a:pt x="20815" y="53974"/>
                  <a:pt x="24422" y="36856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spect="0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92469" y="1677785"/>
            <a:ext cx="91567" cy="81038"/>
          </a:xfrm>
          <a:prstGeom prst="rect">
            <a:avLst/>
          </a:prstGeom>
          <a:noFill/>
          <a:extLst/>
        </p:spPr>
      </p:pic>
      <p:sp>
        <p:nvSpPr>
          <p:cNvPr id="207" name="Freeform 207"/>
          <p:cNvSpPr/>
          <p:nvPr/>
        </p:nvSpPr>
        <p:spPr>
          <a:xfrm rot="0" flipH="0" flipV="0">
            <a:off x="6105173" y="1690475"/>
            <a:ext cx="66153" cy="55650"/>
          </a:xfrm>
          <a:custGeom>
            <a:pathLst>
              <a:path w="66153" h="55650">
                <a:moveTo>
                  <a:pt x="33934" y="17589"/>
                </a:moveTo>
                <a:cubicBezTo>
                  <a:pt x="41515" y="14275"/>
                  <a:pt x="48119" y="8649"/>
                  <a:pt x="53479" y="0"/>
                </a:cubicBezTo>
                <a:cubicBezTo>
                  <a:pt x="49148" y="7912"/>
                  <a:pt x="44424" y="15303"/>
                  <a:pt x="39179" y="22097"/>
                </a:cubicBezTo>
                <a:cubicBezTo>
                  <a:pt x="48196" y="21551"/>
                  <a:pt x="57187" y="19735"/>
                  <a:pt x="66153" y="16954"/>
                </a:cubicBezTo>
                <a:cubicBezTo>
                  <a:pt x="64490" y="31584"/>
                  <a:pt x="56108" y="44449"/>
                  <a:pt x="41299" y="55638"/>
                </a:cubicBezTo>
                <a:lnTo>
                  <a:pt x="0" y="55650"/>
                </a:lnTo>
                <a:cubicBezTo>
                  <a:pt x="18707" y="46189"/>
                  <a:pt x="38252" y="32702"/>
                  <a:pt x="33959" y="18414"/>
                </a:cubicBezTo>
                <a:cubicBezTo>
                  <a:pt x="32957" y="17374"/>
                  <a:pt x="28753" y="20001"/>
                  <a:pt x="28004" y="20001"/>
                </a:cubicBezTo>
                <a:lnTo>
                  <a:pt x="33934" y="17589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spect="0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33769" y="1662849"/>
            <a:ext cx="92397" cy="96076"/>
          </a:xfrm>
          <a:prstGeom prst="rect">
            <a:avLst/>
          </a:prstGeom>
          <a:noFill/>
          <a:extLst/>
        </p:spPr>
      </p:pic>
      <p:sp>
        <p:nvSpPr>
          <p:cNvPr id="209" name="Freeform 209"/>
          <p:cNvSpPr/>
          <p:nvPr/>
        </p:nvSpPr>
        <p:spPr>
          <a:xfrm rot="0" flipH="0" flipV="0">
            <a:off x="6146475" y="1675555"/>
            <a:ext cx="69125" cy="70674"/>
          </a:xfrm>
          <a:custGeom>
            <a:pathLst>
              <a:path w="69125" h="70674">
                <a:moveTo>
                  <a:pt x="24853" y="31876"/>
                </a:moveTo>
                <a:cubicBezTo>
                  <a:pt x="40054" y="26466"/>
                  <a:pt x="51040" y="16179"/>
                  <a:pt x="56895" y="0"/>
                </a:cubicBezTo>
                <a:cubicBezTo>
                  <a:pt x="54609" y="13944"/>
                  <a:pt x="57225" y="26555"/>
                  <a:pt x="66191" y="37489"/>
                </a:cubicBezTo>
                <a:cubicBezTo>
                  <a:pt x="69125" y="50100"/>
                  <a:pt x="63753" y="60882"/>
                  <a:pt x="53872" y="70674"/>
                </a:cubicBezTo>
                <a:lnTo>
                  <a:pt x="0" y="70547"/>
                </a:lnTo>
                <a:cubicBezTo>
                  <a:pt x="13817" y="59993"/>
                  <a:pt x="22999" y="47484"/>
                  <a:pt x="24853" y="3187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spect="0"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09561" y="1649361"/>
            <a:ext cx="76341" cy="110160"/>
          </a:xfrm>
          <a:prstGeom prst="rect">
            <a:avLst/>
          </a:prstGeom>
          <a:noFill/>
          <a:extLst/>
        </p:spPr>
      </p:pic>
      <p:sp>
        <p:nvSpPr>
          <p:cNvPr id="211" name="Freeform 211"/>
          <p:cNvSpPr/>
          <p:nvPr/>
        </p:nvSpPr>
        <p:spPr>
          <a:xfrm rot="0" flipH="0" flipV="0">
            <a:off x="6216971" y="1662067"/>
            <a:ext cx="56235" cy="84746"/>
          </a:xfrm>
          <a:custGeom>
            <a:pathLst>
              <a:path w="56235" h="84746">
                <a:moveTo>
                  <a:pt x="12103" y="39331"/>
                </a:moveTo>
                <a:cubicBezTo>
                  <a:pt x="24307" y="28105"/>
                  <a:pt x="31203" y="15227"/>
                  <a:pt x="30441" y="0"/>
                </a:cubicBezTo>
                <a:cubicBezTo>
                  <a:pt x="35521" y="7074"/>
                  <a:pt x="41084" y="13500"/>
                  <a:pt x="47066" y="19469"/>
                </a:cubicBezTo>
                <a:cubicBezTo>
                  <a:pt x="46735" y="32372"/>
                  <a:pt x="49390" y="45261"/>
                  <a:pt x="56235" y="58114"/>
                </a:cubicBezTo>
                <a:cubicBezTo>
                  <a:pt x="53403" y="67804"/>
                  <a:pt x="48374" y="76910"/>
                  <a:pt x="38645" y="84746"/>
                </a:cubicBezTo>
                <a:lnTo>
                  <a:pt x="13995" y="84746"/>
                </a:lnTo>
                <a:cubicBezTo>
                  <a:pt x="11824" y="75907"/>
                  <a:pt x="0" y="50710"/>
                  <a:pt x="8090" y="43115"/>
                </a:cubicBezTo>
                <a:lnTo>
                  <a:pt x="12103" y="39331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rot="0" flipH="0" flipV="0">
            <a:off x="6132590" y="1685226"/>
            <a:ext cx="122961" cy="58458"/>
          </a:xfrm>
          <a:custGeom>
            <a:pathLst>
              <a:path w="122961" h="58458">
                <a:moveTo>
                  <a:pt x="120942" y="0"/>
                </a:moveTo>
                <a:cubicBezTo>
                  <a:pt x="122961" y="20840"/>
                  <a:pt x="118136" y="37769"/>
                  <a:pt x="109208" y="52349"/>
                </a:cubicBezTo>
                <a:cubicBezTo>
                  <a:pt x="111151" y="44081"/>
                  <a:pt x="113437" y="36436"/>
                  <a:pt x="116955" y="30988"/>
                </a:cubicBezTo>
                <a:moveTo>
                  <a:pt x="66599" y="22072"/>
                </a:moveTo>
                <a:cubicBezTo>
                  <a:pt x="63018" y="40411"/>
                  <a:pt x="55068" y="52654"/>
                  <a:pt x="42418" y="58458"/>
                </a:cubicBezTo>
                <a:cubicBezTo>
                  <a:pt x="49721" y="50596"/>
                  <a:pt x="54598" y="42379"/>
                  <a:pt x="55334" y="33578"/>
                </a:cubicBezTo>
                <a:moveTo>
                  <a:pt x="24054" y="29895"/>
                </a:moveTo>
                <a:cubicBezTo>
                  <a:pt x="17844" y="41617"/>
                  <a:pt x="9640" y="50012"/>
                  <a:pt x="0" y="55943"/>
                </a:cubicBezTo>
                <a:cubicBezTo>
                  <a:pt x="8128" y="48221"/>
                  <a:pt x="15139" y="39954"/>
                  <a:pt x="20308" y="3082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" name="Picture 213"/>
          <p:cNvPicPr>
            <a:picLocks noChangeAspect="0"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2913" y="1693977"/>
            <a:ext cx="70853" cy="65684"/>
          </a:xfrm>
          <a:prstGeom prst="rect">
            <a:avLst/>
          </a:prstGeom>
          <a:noFill/>
          <a:extLst/>
        </p:spPr>
      </p:pic>
      <p:sp>
        <p:nvSpPr>
          <p:cNvPr id="214" name="Freeform 214"/>
          <p:cNvSpPr/>
          <p:nvPr/>
        </p:nvSpPr>
        <p:spPr>
          <a:xfrm rot="0" flipH="0" flipV="0">
            <a:off x="6255617" y="1706682"/>
            <a:ext cx="45439" cy="40271"/>
          </a:xfrm>
          <a:custGeom>
            <a:pathLst>
              <a:path w="45439" h="40271">
                <a:moveTo>
                  <a:pt x="45427" y="0"/>
                </a:moveTo>
                <a:cubicBezTo>
                  <a:pt x="43243" y="12064"/>
                  <a:pt x="36918" y="22021"/>
                  <a:pt x="29108" y="31254"/>
                </a:cubicBezTo>
                <a:cubicBezTo>
                  <a:pt x="24511" y="25323"/>
                  <a:pt x="20497" y="19316"/>
                  <a:pt x="17424" y="13207"/>
                </a:cubicBezTo>
                <a:cubicBezTo>
                  <a:pt x="14287" y="25653"/>
                  <a:pt x="7962" y="33947"/>
                  <a:pt x="0" y="40132"/>
                </a:cubicBezTo>
                <a:lnTo>
                  <a:pt x="45439" y="40271"/>
                </a:lnTo>
                <a:lnTo>
                  <a:pt x="45427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215"/>
          <p:cNvPicPr>
            <a:picLocks noChangeAspect="0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87656" y="1691196"/>
            <a:ext cx="55930" cy="67995"/>
          </a:xfrm>
          <a:prstGeom prst="rect">
            <a:avLst/>
          </a:prstGeom>
          <a:noFill/>
          <a:extLst/>
        </p:spPr>
      </p:pic>
      <p:sp>
        <p:nvSpPr>
          <p:cNvPr id="216" name="Freeform 216"/>
          <p:cNvSpPr/>
          <p:nvPr/>
        </p:nvSpPr>
        <p:spPr>
          <a:xfrm rot="0" flipH="0" flipV="0">
            <a:off x="6200334" y="1703894"/>
            <a:ext cx="30555" cy="42595"/>
          </a:xfrm>
          <a:custGeom>
            <a:pathLst>
              <a:path w="30555" h="42595">
                <a:moveTo>
                  <a:pt x="12331" y="9156"/>
                </a:moveTo>
                <a:cubicBezTo>
                  <a:pt x="16763" y="6744"/>
                  <a:pt x="21271" y="3543"/>
                  <a:pt x="25818" y="0"/>
                </a:cubicBezTo>
                <a:cubicBezTo>
                  <a:pt x="18617" y="5474"/>
                  <a:pt x="22922" y="22173"/>
                  <a:pt x="30555" y="42595"/>
                </a:cubicBezTo>
                <a:lnTo>
                  <a:pt x="0" y="42328"/>
                </a:lnTo>
                <a:cubicBezTo>
                  <a:pt x="9322" y="32879"/>
                  <a:pt x="15480" y="22452"/>
                  <a:pt x="12331" y="915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 rot="0" flipH="0" flipV="0">
            <a:off x="6208722" y="1728894"/>
            <a:ext cx="15367" cy="14782"/>
          </a:xfrm>
          <a:custGeom>
            <a:pathLst>
              <a:path w="15367" h="14782">
                <a:moveTo>
                  <a:pt x="15367" y="2933"/>
                </a:moveTo>
                <a:cubicBezTo>
                  <a:pt x="14478" y="8025"/>
                  <a:pt x="12421" y="12026"/>
                  <a:pt x="9030" y="14782"/>
                </a:cubicBezTo>
                <a:moveTo>
                  <a:pt x="7163" y="0"/>
                </a:moveTo>
                <a:cubicBezTo>
                  <a:pt x="6211" y="5307"/>
                  <a:pt x="3747" y="9524"/>
                  <a:pt x="0" y="12775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spect="0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91708" y="1450251"/>
            <a:ext cx="102970" cy="122466"/>
          </a:xfrm>
          <a:prstGeom prst="rect">
            <a:avLst/>
          </a:prstGeom>
          <a:noFill/>
          <a:extLst/>
        </p:spPr>
      </p:pic>
      <p:sp>
        <p:nvSpPr>
          <p:cNvPr id="219" name="Freeform 219"/>
          <p:cNvSpPr/>
          <p:nvPr/>
        </p:nvSpPr>
        <p:spPr>
          <a:xfrm rot="0" flipH="0" flipV="0">
            <a:off x="6400169" y="1462954"/>
            <a:ext cx="81800" cy="97065"/>
          </a:xfrm>
          <a:custGeom>
            <a:pathLst>
              <a:path w="81800" h="97065">
                <a:moveTo>
                  <a:pt x="81800" y="2768"/>
                </a:moveTo>
                <a:lnTo>
                  <a:pt x="65532" y="0"/>
                </a:lnTo>
                <a:cubicBezTo>
                  <a:pt x="67310" y="8559"/>
                  <a:pt x="47866" y="22770"/>
                  <a:pt x="19748" y="39280"/>
                </a:cubicBezTo>
                <a:cubicBezTo>
                  <a:pt x="6210" y="56577"/>
                  <a:pt x="0" y="75386"/>
                  <a:pt x="7417" y="97065"/>
                </a:cubicBezTo>
                <a:cubicBezTo>
                  <a:pt x="31724" y="84365"/>
                  <a:pt x="50965" y="68236"/>
                  <a:pt x="61519" y="46151"/>
                </a:cubicBezTo>
                <a:cubicBezTo>
                  <a:pt x="64960" y="29285"/>
                  <a:pt x="71653" y="14782"/>
                  <a:pt x="81800" y="27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spect="0"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87680" y="1374471"/>
            <a:ext cx="219974" cy="145820"/>
          </a:xfrm>
          <a:prstGeom prst="rect">
            <a:avLst/>
          </a:prstGeom>
          <a:noFill/>
          <a:extLst/>
        </p:spPr>
      </p:pic>
      <p:sp>
        <p:nvSpPr>
          <p:cNvPr id="221" name="Freeform 221"/>
          <p:cNvSpPr/>
          <p:nvPr/>
        </p:nvSpPr>
        <p:spPr>
          <a:xfrm rot="0" flipH="0" flipV="0">
            <a:off x="6500372" y="1380515"/>
            <a:ext cx="197040" cy="127990"/>
          </a:xfrm>
          <a:custGeom>
            <a:pathLst>
              <a:path w="197040" h="127990">
                <a:moveTo>
                  <a:pt x="194348" y="90373"/>
                </a:moveTo>
                <a:cubicBezTo>
                  <a:pt x="197040" y="27635"/>
                  <a:pt x="177038" y="0"/>
                  <a:pt x="134023" y="7989"/>
                </a:cubicBezTo>
                <a:cubicBezTo>
                  <a:pt x="84900" y="33884"/>
                  <a:pt x="56045" y="87249"/>
                  <a:pt x="0" y="125818"/>
                </a:cubicBezTo>
                <a:cubicBezTo>
                  <a:pt x="5538" y="127495"/>
                  <a:pt x="11900" y="127990"/>
                  <a:pt x="21349" y="124180"/>
                </a:cubicBezTo>
                <a:cubicBezTo>
                  <a:pt x="30011" y="115798"/>
                  <a:pt x="83668" y="48552"/>
                  <a:pt x="134049" y="71971"/>
                </a:cubicBezTo>
                <a:cubicBezTo>
                  <a:pt x="148197" y="64643"/>
                  <a:pt x="173241" y="56655"/>
                  <a:pt x="186932" y="90120"/>
                </a:cubicBezTo>
                <a:cubicBezTo>
                  <a:pt x="187998" y="92709"/>
                  <a:pt x="192151" y="90944"/>
                  <a:pt x="194348" y="9037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222"/>
          <p:cNvPicPr>
            <a:picLocks noChangeAspect="0"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40842" y="1450366"/>
            <a:ext cx="200507" cy="79032"/>
          </a:xfrm>
          <a:prstGeom prst="rect">
            <a:avLst/>
          </a:prstGeom>
          <a:noFill/>
          <a:extLst/>
        </p:spPr>
      </p:pic>
      <p:sp>
        <p:nvSpPr>
          <p:cNvPr id="223" name="Freeform 223"/>
          <p:cNvSpPr/>
          <p:nvPr/>
        </p:nvSpPr>
        <p:spPr>
          <a:xfrm rot="0" flipH="0" flipV="0">
            <a:off x="6553546" y="1455801"/>
            <a:ext cx="175094" cy="105930"/>
          </a:xfrm>
          <a:custGeom>
            <a:pathLst>
              <a:path w="175094" h="105930">
                <a:moveTo>
                  <a:pt x="175094" y="8991"/>
                </a:moveTo>
                <a:cubicBezTo>
                  <a:pt x="96469" y="51434"/>
                  <a:pt x="78397" y="0"/>
                  <a:pt x="26517" y="8166"/>
                </a:cubicBezTo>
                <a:cubicBezTo>
                  <a:pt x="14274" y="9943"/>
                  <a:pt x="5346" y="15010"/>
                  <a:pt x="0" y="23646"/>
                </a:cubicBezTo>
                <a:cubicBezTo>
                  <a:pt x="70574" y="41007"/>
                  <a:pt x="135826" y="105930"/>
                  <a:pt x="175094" y="89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spect="0"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19189" y="1467574"/>
            <a:ext cx="100444" cy="97259"/>
          </a:xfrm>
          <a:prstGeom prst="rect">
            <a:avLst/>
          </a:prstGeom>
          <a:noFill/>
          <a:extLst/>
        </p:spPr>
      </p:pic>
      <p:sp>
        <p:nvSpPr>
          <p:cNvPr id="225" name="Freeform 225"/>
          <p:cNvSpPr/>
          <p:nvPr/>
        </p:nvSpPr>
        <p:spPr>
          <a:xfrm rot="0" flipH="0" flipV="0">
            <a:off x="6531891" y="1480275"/>
            <a:ext cx="78536" cy="73519"/>
          </a:xfrm>
          <a:custGeom>
            <a:pathLst>
              <a:path w="78536" h="73519">
                <a:moveTo>
                  <a:pt x="74523" y="69951"/>
                </a:moveTo>
                <a:cubicBezTo>
                  <a:pt x="73304" y="44831"/>
                  <a:pt x="78536" y="34163"/>
                  <a:pt x="70193" y="22288"/>
                </a:cubicBezTo>
                <a:cubicBezTo>
                  <a:pt x="61328" y="9715"/>
                  <a:pt x="42761" y="6451"/>
                  <a:pt x="16891" y="0"/>
                </a:cubicBezTo>
                <a:lnTo>
                  <a:pt x="0" y="15710"/>
                </a:lnTo>
                <a:cubicBezTo>
                  <a:pt x="38659" y="20663"/>
                  <a:pt x="59995" y="36309"/>
                  <a:pt x="62662" y="63500"/>
                </a:cubicBezTo>
                <a:cubicBezTo>
                  <a:pt x="67132" y="72440"/>
                  <a:pt x="71018" y="73519"/>
                  <a:pt x="74523" y="6995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57429" y="1357503"/>
            <a:ext cx="93497" cy="97307"/>
          </a:xfrm>
          <a:prstGeom prst="rect">
            <a:avLst/>
          </a:prstGeom>
          <a:noFill/>
          <a:extLst/>
        </p:spPr>
      </p:pic>
      <p:sp>
        <p:nvSpPr>
          <p:cNvPr id="227" name="Freeform 227"/>
          <p:cNvSpPr/>
          <p:nvPr/>
        </p:nvSpPr>
        <p:spPr>
          <a:xfrm rot="0" flipH="0" flipV="0">
            <a:off x="6566831" y="1361314"/>
            <a:ext cx="80301" cy="80797"/>
          </a:xfrm>
          <a:custGeom>
            <a:pathLst>
              <a:path w="80301" h="80797">
                <a:moveTo>
                  <a:pt x="47980" y="12687"/>
                </a:moveTo>
                <a:cubicBezTo>
                  <a:pt x="19101" y="36753"/>
                  <a:pt x="0" y="59854"/>
                  <a:pt x="3683" y="80797"/>
                </a:cubicBezTo>
                <a:cubicBezTo>
                  <a:pt x="21298" y="61734"/>
                  <a:pt x="41707" y="41490"/>
                  <a:pt x="67563" y="27190"/>
                </a:cubicBezTo>
                <a:cubicBezTo>
                  <a:pt x="80301" y="22694"/>
                  <a:pt x="58686" y="0"/>
                  <a:pt x="47980" y="1268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spect="0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67106" y="1337756"/>
            <a:ext cx="262788" cy="141578"/>
          </a:xfrm>
          <a:prstGeom prst="rect">
            <a:avLst/>
          </a:prstGeom>
          <a:noFill/>
          <a:extLst/>
        </p:spPr>
      </p:pic>
      <p:sp>
        <p:nvSpPr>
          <p:cNvPr id="229" name="Freeform 229"/>
          <p:cNvSpPr/>
          <p:nvPr/>
        </p:nvSpPr>
        <p:spPr>
          <a:xfrm rot="0" flipH="0" flipV="0">
            <a:off x="6379794" y="1339592"/>
            <a:ext cx="238682" cy="132231"/>
          </a:xfrm>
          <a:custGeom>
            <a:pathLst>
              <a:path w="238682" h="132231">
                <a:moveTo>
                  <a:pt x="229920" y="14274"/>
                </a:moveTo>
                <a:cubicBezTo>
                  <a:pt x="149060" y="0"/>
                  <a:pt x="81343" y="34289"/>
                  <a:pt x="0" y="15086"/>
                </a:cubicBezTo>
                <a:cubicBezTo>
                  <a:pt x="7925" y="49630"/>
                  <a:pt x="45669" y="67004"/>
                  <a:pt x="140614" y="51472"/>
                </a:cubicBezTo>
                <a:cubicBezTo>
                  <a:pt x="138531" y="81901"/>
                  <a:pt x="111404" y="102754"/>
                  <a:pt x="79819" y="121893"/>
                </a:cubicBezTo>
                <a:cubicBezTo>
                  <a:pt x="119431" y="132231"/>
                  <a:pt x="159321" y="127862"/>
                  <a:pt x="190919" y="102196"/>
                </a:cubicBezTo>
                <a:cubicBezTo>
                  <a:pt x="185496" y="74217"/>
                  <a:pt x="221094" y="47586"/>
                  <a:pt x="236549" y="32879"/>
                </a:cubicBezTo>
                <a:cubicBezTo>
                  <a:pt x="238682" y="26847"/>
                  <a:pt x="236930" y="20382"/>
                  <a:pt x="229920" y="14274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spect="0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07708" y="1369899"/>
            <a:ext cx="90766" cy="34022"/>
          </a:xfrm>
          <a:prstGeom prst="rect">
            <a:avLst/>
          </a:prstGeom>
          <a:noFill/>
          <a:extLst/>
        </p:spPr>
      </p:pic>
      <p:sp>
        <p:nvSpPr>
          <p:cNvPr id="231" name="Freeform 231"/>
          <p:cNvSpPr/>
          <p:nvPr/>
        </p:nvSpPr>
        <p:spPr>
          <a:xfrm rot="0" flipH="0" flipV="0">
            <a:off x="6520412" y="1382609"/>
            <a:ext cx="65354" cy="9067"/>
          </a:xfrm>
          <a:custGeom>
            <a:pathLst>
              <a:path w="65354" h="9067">
                <a:moveTo>
                  <a:pt x="65354" y="0"/>
                </a:moveTo>
                <a:cubicBezTo>
                  <a:pt x="62535" y="8191"/>
                  <a:pt x="33871" y="9067"/>
                  <a:pt x="0" y="8458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 rot="0" flipH="0" flipV="0">
            <a:off x="6524685" y="1389255"/>
            <a:ext cx="51612" cy="40880"/>
          </a:xfrm>
          <a:custGeom>
            <a:pathLst>
              <a:path w="51612" h="40880">
                <a:moveTo>
                  <a:pt x="17424" y="1930"/>
                </a:moveTo>
                <a:lnTo>
                  <a:pt x="46900" y="0"/>
                </a:lnTo>
                <a:cubicBezTo>
                  <a:pt x="51612" y="10439"/>
                  <a:pt x="42709" y="25691"/>
                  <a:pt x="35432" y="30327"/>
                </a:cubicBezTo>
                <a:cubicBezTo>
                  <a:pt x="18795" y="40880"/>
                  <a:pt x="0" y="34251"/>
                  <a:pt x="381" y="22123"/>
                </a:cubicBezTo>
                <a:cubicBezTo>
                  <a:pt x="559" y="16242"/>
                  <a:pt x="18846" y="12496"/>
                  <a:pt x="17424" y="1930"/>
                </a:cubicBezTo>
              </a:path>
            </a:pathLst>
          </a:custGeom>
          <a:solidFill>
            <a:srgbClr val="FFCC3A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 rot="0" flipH="0" flipV="0">
            <a:off x="6524685" y="1389261"/>
            <a:ext cx="51612" cy="40867"/>
          </a:xfrm>
          <a:custGeom>
            <a:pathLst>
              <a:path w="51612" h="40867">
                <a:moveTo>
                  <a:pt x="17424" y="1917"/>
                </a:moveTo>
                <a:lnTo>
                  <a:pt x="46900" y="0"/>
                </a:lnTo>
                <a:cubicBezTo>
                  <a:pt x="51612" y="10426"/>
                  <a:pt x="42709" y="25691"/>
                  <a:pt x="35432" y="30314"/>
                </a:cubicBezTo>
                <a:cubicBezTo>
                  <a:pt x="18795" y="40867"/>
                  <a:pt x="0" y="34238"/>
                  <a:pt x="381" y="22110"/>
                </a:cubicBezTo>
                <a:cubicBezTo>
                  <a:pt x="559" y="16229"/>
                  <a:pt x="18846" y="12483"/>
                  <a:pt x="17424" y="191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4" name="Picture 234"/>
          <p:cNvPicPr>
            <a:picLocks noChangeAspect="0" noChangeArrowheads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84836" y="1379931"/>
            <a:ext cx="147179" cy="62307"/>
          </a:xfrm>
          <a:prstGeom prst="rect">
            <a:avLst/>
          </a:prstGeom>
          <a:noFill/>
          <a:extLst/>
        </p:spPr>
      </p:pic>
      <p:sp>
        <p:nvSpPr>
          <p:cNvPr id="235" name="Freeform 235"/>
          <p:cNvSpPr/>
          <p:nvPr/>
        </p:nvSpPr>
        <p:spPr>
          <a:xfrm rot="0" flipH="0" flipV="0">
            <a:off x="6397536" y="1392630"/>
            <a:ext cx="121780" cy="39611"/>
          </a:xfrm>
          <a:custGeom>
            <a:pathLst>
              <a:path w="121780" h="39611">
                <a:moveTo>
                  <a:pt x="0" y="0"/>
                </a:moveTo>
                <a:cubicBezTo>
                  <a:pt x="40741" y="7251"/>
                  <a:pt x="81292" y="6959"/>
                  <a:pt x="121780" y="330"/>
                </a:cubicBezTo>
                <a:cubicBezTo>
                  <a:pt x="121234" y="11074"/>
                  <a:pt x="114998" y="22936"/>
                  <a:pt x="105854" y="35394"/>
                </a:cubicBezTo>
                <a:cubicBezTo>
                  <a:pt x="61112" y="39611"/>
                  <a:pt x="20269" y="37198"/>
                  <a:pt x="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" name="Picture 236"/>
          <p:cNvPicPr>
            <a:picLocks noChangeAspect="0" noChangeArrowheads="1"/>
          </p:cNvPicPr>
          <p:nvPr/>
        </p:nvPicPr>
        <p:blipFill>
          <a:blip r:embed="rId2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22390" y="1393851"/>
            <a:ext cx="81978" cy="33565"/>
          </a:xfrm>
          <a:prstGeom prst="rect">
            <a:avLst/>
          </a:prstGeom>
          <a:noFill/>
          <a:extLst/>
        </p:spPr>
      </p:pic>
      <p:sp>
        <p:nvSpPr>
          <p:cNvPr id="237" name="Freeform 237"/>
          <p:cNvSpPr/>
          <p:nvPr/>
        </p:nvSpPr>
        <p:spPr>
          <a:xfrm rot="0" flipH="0" flipV="0">
            <a:off x="6435089" y="1406133"/>
            <a:ext cx="56577" cy="10730"/>
          </a:xfrm>
          <a:custGeom>
            <a:pathLst>
              <a:path w="56577" h="10730">
                <a:moveTo>
                  <a:pt x="42341" y="647"/>
                </a:moveTo>
                <a:cubicBezTo>
                  <a:pt x="28791" y="190"/>
                  <a:pt x="22288" y="0"/>
                  <a:pt x="0" y="3745"/>
                </a:cubicBezTo>
                <a:cubicBezTo>
                  <a:pt x="18961" y="10730"/>
                  <a:pt x="26733" y="5752"/>
                  <a:pt x="42836" y="8584"/>
                </a:cubicBezTo>
                <a:lnTo>
                  <a:pt x="56577" y="6222"/>
                </a:lnTo>
                <a:lnTo>
                  <a:pt x="42341" y="647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238"/>
          <p:cNvPicPr>
            <a:picLocks noChangeAspect="0" noChangeArrowheads="1"/>
          </p:cNvPicPr>
          <p:nvPr/>
        </p:nvPicPr>
        <p:blipFill>
          <a:blip r:embed="rId2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9779" y="1698473"/>
            <a:ext cx="105890" cy="61252"/>
          </a:xfrm>
          <a:prstGeom prst="rect">
            <a:avLst/>
          </a:prstGeom>
          <a:noFill/>
          <a:extLst/>
        </p:spPr>
      </p:pic>
      <p:sp>
        <p:nvSpPr>
          <p:cNvPr id="239" name="Freeform 239"/>
          <p:cNvSpPr/>
          <p:nvPr/>
        </p:nvSpPr>
        <p:spPr>
          <a:xfrm rot="0" flipH="0" flipV="0">
            <a:off x="6458381" y="1710743"/>
            <a:ext cx="88531" cy="36270"/>
          </a:xfrm>
          <a:custGeom>
            <a:pathLst>
              <a:path w="88531" h="36270">
                <a:moveTo>
                  <a:pt x="73025" y="11671"/>
                </a:moveTo>
                <a:cubicBezTo>
                  <a:pt x="62434" y="16344"/>
                  <a:pt x="50737" y="16535"/>
                  <a:pt x="38735" y="12674"/>
                </a:cubicBezTo>
                <a:cubicBezTo>
                  <a:pt x="30938" y="10160"/>
                  <a:pt x="23241" y="5144"/>
                  <a:pt x="14809" y="1321"/>
                </a:cubicBezTo>
                <a:cubicBezTo>
                  <a:pt x="11913" y="0"/>
                  <a:pt x="7824" y="165"/>
                  <a:pt x="5068" y="1689"/>
                </a:cubicBezTo>
                <a:cubicBezTo>
                  <a:pt x="0" y="14769"/>
                  <a:pt x="15075" y="24967"/>
                  <a:pt x="40107" y="36156"/>
                </a:cubicBezTo>
                <a:lnTo>
                  <a:pt x="83515" y="36270"/>
                </a:lnTo>
                <a:cubicBezTo>
                  <a:pt x="84200" y="27850"/>
                  <a:pt x="88531" y="4801"/>
                  <a:pt x="73025" y="1167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" name="Picture 240"/>
          <p:cNvPicPr>
            <a:picLocks noChangeAspect="0" noChangeArrowheads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4826" y="1377887"/>
            <a:ext cx="47131" cy="46958"/>
          </a:xfrm>
          <a:prstGeom prst="rect">
            <a:avLst/>
          </a:prstGeom>
          <a:noFill/>
          <a:extLst/>
        </p:spPr>
      </p:pic>
      <p:sp>
        <p:nvSpPr>
          <p:cNvPr id="241" name="Freeform 241"/>
          <p:cNvSpPr/>
          <p:nvPr/>
        </p:nvSpPr>
        <p:spPr>
          <a:xfrm rot="0" flipH="0" flipV="0">
            <a:off x="6526780" y="1390576"/>
            <a:ext cx="32472" cy="30758"/>
          </a:xfrm>
          <a:custGeom>
            <a:pathLst>
              <a:path w="32472" h="30758">
                <a:moveTo>
                  <a:pt x="18033" y="571"/>
                </a:moveTo>
                <a:lnTo>
                  <a:pt x="32472" y="0"/>
                </a:lnTo>
                <a:cubicBezTo>
                  <a:pt x="29272" y="30758"/>
                  <a:pt x="0" y="23164"/>
                  <a:pt x="14986" y="10604"/>
                </a:cubicBezTo>
                <a:cubicBezTo>
                  <a:pt x="17348" y="8597"/>
                  <a:pt x="16344" y="5054"/>
                  <a:pt x="18033" y="57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2" name="Picture 242"/>
          <p:cNvPicPr>
            <a:picLocks noChangeAspect="0" noChangeArrowheads="1"/>
          </p:cNvPicPr>
          <p:nvPr/>
        </p:nvPicPr>
        <p:blipFill>
          <a:blip r:embed="rId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5915" y="1435354"/>
            <a:ext cx="130550" cy="124573"/>
          </a:xfrm>
          <a:prstGeom prst="rect">
            <a:avLst/>
          </a:prstGeom>
          <a:noFill/>
          <a:extLst/>
        </p:spPr>
      </p:pic>
      <p:sp>
        <p:nvSpPr>
          <p:cNvPr id="243" name="Freeform 243"/>
          <p:cNvSpPr/>
          <p:nvPr/>
        </p:nvSpPr>
        <p:spPr>
          <a:xfrm rot="0" flipH="0" flipV="0">
            <a:off x="6457667" y="1448056"/>
            <a:ext cx="106095" cy="99174"/>
          </a:xfrm>
          <a:custGeom>
            <a:pathLst>
              <a:path w="106095" h="99174">
                <a:moveTo>
                  <a:pt x="106095" y="0"/>
                </a:moveTo>
                <a:cubicBezTo>
                  <a:pt x="81623" y="14833"/>
                  <a:pt x="54648" y="21666"/>
                  <a:pt x="24295" y="17665"/>
                </a:cubicBezTo>
                <a:cubicBezTo>
                  <a:pt x="7175" y="38049"/>
                  <a:pt x="0" y="65633"/>
                  <a:pt x="1054" y="99174"/>
                </a:cubicBezTo>
                <a:cubicBezTo>
                  <a:pt x="32969" y="60197"/>
                  <a:pt x="75806" y="36385"/>
                  <a:pt x="10609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 rot="0" flipH="0" flipV="0">
            <a:off x="6472698" y="1466479"/>
            <a:ext cx="35623" cy="50100"/>
          </a:xfrm>
          <a:custGeom>
            <a:pathLst>
              <a:path w="35623" h="50100">
                <a:moveTo>
                  <a:pt x="22555" y="304"/>
                </a:moveTo>
                <a:cubicBezTo>
                  <a:pt x="9843" y="16559"/>
                  <a:pt x="3315" y="33209"/>
                  <a:pt x="0" y="50100"/>
                </a:cubicBezTo>
                <a:cubicBezTo>
                  <a:pt x="9970" y="31787"/>
                  <a:pt x="21590" y="14858"/>
                  <a:pt x="35623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spect="0" noChangeArrowheads="1"/>
          </p:cNvPicPr>
          <p:nvPr/>
        </p:nvPicPr>
        <p:blipFill>
          <a:blip r:embed="rId2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86410" y="1414374"/>
            <a:ext cx="129667" cy="113600"/>
          </a:xfrm>
          <a:prstGeom prst="rect">
            <a:avLst/>
          </a:prstGeom>
          <a:noFill/>
          <a:extLst/>
        </p:spPr>
      </p:pic>
      <p:sp>
        <p:nvSpPr>
          <p:cNvPr id="246" name="Freeform 246"/>
          <p:cNvSpPr/>
          <p:nvPr/>
        </p:nvSpPr>
        <p:spPr>
          <a:xfrm rot="0" flipH="0" flipV="0">
            <a:off x="6399113" y="1427077"/>
            <a:ext cx="104266" cy="88201"/>
          </a:xfrm>
          <a:custGeom>
            <a:pathLst>
              <a:path w="104266" h="88201">
                <a:moveTo>
                  <a:pt x="47498" y="0"/>
                </a:moveTo>
                <a:cubicBezTo>
                  <a:pt x="17285" y="29082"/>
                  <a:pt x="2680" y="58496"/>
                  <a:pt x="0" y="88201"/>
                </a:cubicBezTo>
                <a:cubicBezTo>
                  <a:pt x="10643" y="81140"/>
                  <a:pt x="68872" y="48056"/>
                  <a:pt x="71920" y="36982"/>
                </a:cubicBezTo>
                <a:lnTo>
                  <a:pt x="60490" y="34404"/>
                </a:lnTo>
                <a:cubicBezTo>
                  <a:pt x="76847" y="24777"/>
                  <a:pt x="91744" y="13881"/>
                  <a:pt x="104266" y="939"/>
                </a:cubicBezTo>
                <a:cubicBezTo>
                  <a:pt x="85344" y="3187"/>
                  <a:pt x="66421" y="2882"/>
                  <a:pt x="4749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 rot="0" flipH="0" flipV="0">
            <a:off x="6418900" y="1429068"/>
            <a:ext cx="58203" cy="60794"/>
          </a:xfrm>
          <a:custGeom>
            <a:pathLst>
              <a:path w="58203" h="60794">
                <a:moveTo>
                  <a:pt x="42544" y="0"/>
                </a:moveTo>
                <a:cubicBezTo>
                  <a:pt x="23088" y="18453"/>
                  <a:pt x="9436" y="38900"/>
                  <a:pt x="0" y="60794"/>
                </a:cubicBezTo>
                <a:cubicBezTo>
                  <a:pt x="18021" y="38100"/>
                  <a:pt x="37350" y="17830"/>
                  <a:pt x="58203" y="469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spect="0" noChangeArrowheads="1"/>
          </p:cNvPicPr>
          <p:nvPr/>
        </p:nvPicPr>
        <p:blipFill>
          <a:blip r:embed="rId2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4968" y="1404087"/>
            <a:ext cx="134327" cy="84135"/>
          </a:xfrm>
          <a:prstGeom prst="rect">
            <a:avLst/>
          </a:prstGeom>
          <a:noFill/>
          <a:extLst/>
        </p:spPr>
      </p:pic>
      <p:sp>
        <p:nvSpPr>
          <p:cNvPr id="249" name="Freeform 249"/>
          <p:cNvSpPr/>
          <p:nvPr/>
        </p:nvSpPr>
        <p:spPr>
          <a:xfrm rot="0" flipH="0" flipV="0">
            <a:off x="6337668" y="1416790"/>
            <a:ext cx="108927" cy="64731"/>
          </a:xfrm>
          <a:custGeom>
            <a:pathLst>
              <a:path w="108927" h="64731">
                <a:moveTo>
                  <a:pt x="82092" y="0"/>
                </a:moveTo>
                <a:cubicBezTo>
                  <a:pt x="65024" y="11849"/>
                  <a:pt x="55283" y="19075"/>
                  <a:pt x="36246" y="28041"/>
                </a:cubicBezTo>
                <a:cubicBezTo>
                  <a:pt x="26898" y="32435"/>
                  <a:pt x="10071" y="31369"/>
                  <a:pt x="0" y="32473"/>
                </a:cubicBezTo>
                <a:cubicBezTo>
                  <a:pt x="2032" y="64731"/>
                  <a:pt x="35585" y="62128"/>
                  <a:pt x="76174" y="51727"/>
                </a:cubicBezTo>
                <a:cubicBezTo>
                  <a:pt x="84797" y="36626"/>
                  <a:pt x="96087" y="22732"/>
                  <a:pt x="108927" y="10045"/>
                </a:cubicBezTo>
                <a:cubicBezTo>
                  <a:pt x="99262" y="8039"/>
                  <a:pt x="89572" y="4889"/>
                  <a:pt x="8209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rot="0" flipH="0" flipV="0">
            <a:off x="6373079" y="1430531"/>
            <a:ext cx="57099" cy="30810"/>
          </a:xfrm>
          <a:custGeom>
            <a:pathLst>
              <a:path w="57099" h="30810">
                <a:moveTo>
                  <a:pt x="57099" y="0"/>
                </a:moveTo>
                <a:cubicBezTo>
                  <a:pt x="37605" y="14566"/>
                  <a:pt x="22301" y="20904"/>
                  <a:pt x="0" y="28892"/>
                </a:cubicBezTo>
                <a:cubicBezTo>
                  <a:pt x="10922" y="30810"/>
                  <a:pt x="22403" y="27851"/>
                  <a:pt x="34265" y="2162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spect="0" noChangeArrowheads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14617" y="1455814"/>
            <a:ext cx="111925" cy="93904"/>
          </a:xfrm>
          <a:prstGeom prst="rect">
            <a:avLst/>
          </a:prstGeom>
          <a:noFill/>
          <a:extLst/>
        </p:spPr>
      </p:pic>
      <p:sp>
        <p:nvSpPr>
          <p:cNvPr id="252" name="Freeform 252"/>
          <p:cNvSpPr/>
          <p:nvPr/>
        </p:nvSpPr>
        <p:spPr>
          <a:xfrm rot="0" flipH="0" flipV="0">
            <a:off x="6327320" y="1468514"/>
            <a:ext cx="86525" cy="68491"/>
          </a:xfrm>
          <a:custGeom>
            <a:pathLst>
              <a:path w="86525" h="68491">
                <a:moveTo>
                  <a:pt x="86525" y="0"/>
                </a:moveTo>
                <a:cubicBezTo>
                  <a:pt x="68834" y="5130"/>
                  <a:pt x="51524" y="7404"/>
                  <a:pt x="34659" y="6476"/>
                </a:cubicBezTo>
                <a:cubicBezTo>
                  <a:pt x="12980" y="22605"/>
                  <a:pt x="64" y="42671"/>
                  <a:pt x="0" y="68491"/>
                </a:cubicBezTo>
                <a:cubicBezTo>
                  <a:pt x="27648" y="62026"/>
                  <a:pt x="52807" y="51650"/>
                  <a:pt x="73572" y="34544"/>
                </a:cubicBezTo>
                <a:cubicBezTo>
                  <a:pt x="76213" y="21526"/>
                  <a:pt x="80696" y="10172"/>
                  <a:pt x="8652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rot="0" flipH="0" flipV="0">
            <a:off x="6346619" y="1465309"/>
            <a:ext cx="132130" cy="69467"/>
          </a:xfrm>
          <a:custGeom>
            <a:pathLst>
              <a:path w="132130" h="69467">
                <a:moveTo>
                  <a:pt x="44132" y="10540"/>
                </a:moveTo>
                <a:cubicBezTo>
                  <a:pt x="26645" y="22859"/>
                  <a:pt x="9957" y="35749"/>
                  <a:pt x="0" y="53732"/>
                </a:cubicBezTo>
                <a:cubicBezTo>
                  <a:pt x="39103" y="34504"/>
                  <a:pt x="60426" y="18591"/>
                  <a:pt x="61035" y="6553"/>
                </a:cubicBezTo>
                <a:moveTo>
                  <a:pt x="96049" y="24294"/>
                </a:moveTo>
                <a:cubicBezTo>
                  <a:pt x="84251" y="39267"/>
                  <a:pt x="77774" y="51662"/>
                  <a:pt x="74764" y="69467"/>
                </a:cubicBezTo>
                <a:cubicBezTo>
                  <a:pt x="93319" y="38797"/>
                  <a:pt x="112623" y="18121"/>
                  <a:pt x="132130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" name="Picture 254"/>
          <p:cNvPicPr>
            <a:picLocks noChangeAspect="0" noChangeArrowheads="1"/>
          </p:cNvPicPr>
          <p:nvPr/>
        </p:nvPicPr>
        <p:blipFill>
          <a:blip r:embed="rId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99250" y="1496403"/>
            <a:ext cx="89065" cy="151815"/>
          </a:xfrm>
          <a:prstGeom prst="rect">
            <a:avLst/>
          </a:prstGeom>
          <a:noFill/>
          <a:extLst/>
        </p:spPr>
      </p:pic>
      <p:sp>
        <p:nvSpPr>
          <p:cNvPr id="255" name="Freeform 255"/>
          <p:cNvSpPr/>
          <p:nvPr/>
        </p:nvSpPr>
        <p:spPr>
          <a:xfrm rot="0" flipH="0" flipV="0">
            <a:off x="6405834" y="1509105"/>
            <a:ext cx="69773" cy="126402"/>
          </a:xfrm>
          <a:custGeom>
            <a:pathLst>
              <a:path w="69773" h="126402">
                <a:moveTo>
                  <a:pt x="69773" y="19634"/>
                </a:moveTo>
                <a:cubicBezTo>
                  <a:pt x="64109" y="24929"/>
                  <a:pt x="58496" y="31356"/>
                  <a:pt x="52882" y="38125"/>
                </a:cubicBezTo>
                <a:cubicBezTo>
                  <a:pt x="52552" y="24840"/>
                  <a:pt x="53276" y="12027"/>
                  <a:pt x="55854" y="0"/>
                </a:cubicBezTo>
                <a:cubicBezTo>
                  <a:pt x="46482" y="19330"/>
                  <a:pt x="30912" y="34188"/>
                  <a:pt x="10871" y="45834"/>
                </a:cubicBezTo>
                <a:cubicBezTo>
                  <a:pt x="0" y="80340"/>
                  <a:pt x="8725" y="105676"/>
                  <a:pt x="27254" y="126402"/>
                </a:cubicBezTo>
                <a:cubicBezTo>
                  <a:pt x="32969" y="88899"/>
                  <a:pt x="52184" y="47751"/>
                  <a:pt x="69773" y="1963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/>
          <p:cNvPicPr>
            <a:picLocks noChangeAspect="0" noChangeArrowheads="1"/>
          </p:cNvPicPr>
          <p:nvPr/>
        </p:nvPicPr>
        <p:blipFill>
          <a:blip r:embed="rId2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6548" y="1490002"/>
            <a:ext cx="95709" cy="117119"/>
          </a:xfrm>
          <a:prstGeom prst="rect">
            <a:avLst/>
          </a:prstGeom>
          <a:noFill/>
          <a:extLst/>
        </p:spPr>
      </p:pic>
      <p:sp>
        <p:nvSpPr>
          <p:cNvPr id="257" name="Freeform 257"/>
          <p:cNvSpPr/>
          <p:nvPr/>
        </p:nvSpPr>
        <p:spPr>
          <a:xfrm rot="0" flipH="0" flipV="0">
            <a:off x="6346372" y="1502694"/>
            <a:ext cx="73190" cy="91744"/>
          </a:xfrm>
          <a:custGeom>
            <a:pathLst>
              <a:path w="73190" h="91744">
                <a:moveTo>
                  <a:pt x="73190" y="0"/>
                </a:moveTo>
                <a:lnTo>
                  <a:pt x="52743" y="12585"/>
                </a:lnTo>
                <a:cubicBezTo>
                  <a:pt x="53048" y="8470"/>
                  <a:pt x="53620" y="4381"/>
                  <a:pt x="54521" y="355"/>
                </a:cubicBezTo>
                <a:cubicBezTo>
                  <a:pt x="46482" y="6451"/>
                  <a:pt x="33732" y="16929"/>
                  <a:pt x="18784" y="21907"/>
                </a:cubicBezTo>
                <a:cubicBezTo>
                  <a:pt x="2972" y="39268"/>
                  <a:pt x="0" y="63347"/>
                  <a:pt x="5271" y="91744"/>
                </a:cubicBezTo>
                <a:cubicBezTo>
                  <a:pt x="29134" y="74891"/>
                  <a:pt x="46533" y="56756"/>
                  <a:pt x="58128" y="37465"/>
                </a:cubicBezTo>
                <a:cubicBezTo>
                  <a:pt x="58916" y="16725"/>
                  <a:pt x="67704" y="7886"/>
                  <a:pt x="7319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" name="Picture 258"/>
          <p:cNvPicPr>
            <a:picLocks noChangeAspect="0" noChangeArrowheads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92236" y="1512075"/>
            <a:ext cx="85449" cy="133780"/>
          </a:xfrm>
          <a:prstGeom prst="rect">
            <a:avLst/>
          </a:prstGeom>
          <a:noFill/>
          <a:extLst/>
        </p:spPr>
      </p:pic>
      <p:sp>
        <p:nvSpPr>
          <p:cNvPr id="259" name="Freeform 259"/>
          <p:cNvSpPr/>
          <p:nvPr/>
        </p:nvSpPr>
        <p:spPr>
          <a:xfrm rot="0" flipH="0" flipV="0">
            <a:off x="6299320" y="1524764"/>
            <a:ext cx="65671" cy="108394"/>
          </a:xfrm>
          <a:custGeom>
            <a:pathLst>
              <a:path w="65671" h="108394">
                <a:moveTo>
                  <a:pt x="65671" y="0"/>
                </a:moveTo>
                <a:cubicBezTo>
                  <a:pt x="53429" y="5308"/>
                  <a:pt x="40818" y="9207"/>
                  <a:pt x="27991" y="12242"/>
                </a:cubicBezTo>
                <a:cubicBezTo>
                  <a:pt x="6616" y="39268"/>
                  <a:pt x="0" y="71056"/>
                  <a:pt x="10541" y="108394"/>
                </a:cubicBezTo>
                <a:cubicBezTo>
                  <a:pt x="34493" y="93357"/>
                  <a:pt x="47815" y="76123"/>
                  <a:pt x="50482" y="56692"/>
                </a:cubicBezTo>
                <a:cubicBezTo>
                  <a:pt x="48171" y="30911"/>
                  <a:pt x="53784" y="12522"/>
                  <a:pt x="6567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spect="0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55130" y="1527454"/>
            <a:ext cx="74320" cy="133667"/>
          </a:xfrm>
          <a:prstGeom prst="rect">
            <a:avLst/>
          </a:prstGeom>
          <a:noFill/>
          <a:extLst/>
        </p:spPr>
      </p:pic>
      <p:sp>
        <p:nvSpPr>
          <p:cNvPr id="261" name="Freeform 261"/>
          <p:cNvSpPr/>
          <p:nvPr/>
        </p:nvSpPr>
        <p:spPr>
          <a:xfrm rot="0" flipH="0" flipV="0">
            <a:off x="6363471" y="1540157"/>
            <a:ext cx="53289" cy="108266"/>
          </a:xfrm>
          <a:custGeom>
            <a:pathLst>
              <a:path w="53289" h="108266">
                <a:moveTo>
                  <a:pt x="53289" y="14744"/>
                </a:moveTo>
                <a:lnTo>
                  <a:pt x="44107" y="19862"/>
                </a:lnTo>
                <a:cubicBezTo>
                  <a:pt x="41618" y="13386"/>
                  <a:pt x="40805" y="6744"/>
                  <a:pt x="41034" y="0"/>
                </a:cubicBezTo>
                <a:cubicBezTo>
                  <a:pt x="32131" y="12484"/>
                  <a:pt x="22784" y="25958"/>
                  <a:pt x="10287" y="36600"/>
                </a:cubicBezTo>
                <a:cubicBezTo>
                  <a:pt x="0" y="58330"/>
                  <a:pt x="2134" y="82054"/>
                  <a:pt x="19863" y="108266"/>
                </a:cubicBezTo>
                <a:cubicBezTo>
                  <a:pt x="34582" y="87540"/>
                  <a:pt x="48260" y="66801"/>
                  <a:pt x="48438" y="44500"/>
                </a:cubicBezTo>
                <a:cubicBezTo>
                  <a:pt x="48514" y="32803"/>
                  <a:pt x="50318" y="23087"/>
                  <a:pt x="53289" y="1474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 rot="0" flipH="0" flipV="0">
            <a:off x="6322094" y="1513144"/>
            <a:ext cx="132142" cy="103504"/>
          </a:xfrm>
          <a:custGeom>
            <a:pathLst>
              <a:path w="132142" h="103504">
                <a:moveTo>
                  <a:pt x="15252" y="37553"/>
                </a:moveTo>
                <a:cubicBezTo>
                  <a:pt x="8242" y="51370"/>
                  <a:pt x="1981" y="65581"/>
                  <a:pt x="0" y="81914"/>
                </a:cubicBezTo>
                <a:cubicBezTo>
                  <a:pt x="5067" y="68668"/>
                  <a:pt x="11506" y="57974"/>
                  <a:pt x="18769" y="48817"/>
                </a:cubicBezTo>
                <a:moveTo>
                  <a:pt x="71119" y="0"/>
                </a:moveTo>
                <a:lnTo>
                  <a:pt x="39204" y="55612"/>
                </a:lnTo>
                <a:lnTo>
                  <a:pt x="75818" y="6096"/>
                </a:lnTo>
                <a:moveTo>
                  <a:pt x="63130" y="75564"/>
                </a:moveTo>
                <a:cubicBezTo>
                  <a:pt x="62216" y="83971"/>
                  <a:pt x="61708" y="93217"/>
                  <a:pt x="61734" y="103504"/>
                </a:cubicBezTo>
                <a:cubicBezTo>
                  <a:pt x="64959" y="85978"/>
                  <a:pt x="70014" y="70001"/>
                  <a:pt x="76974" y="55612"/>
                </a:cubicBezTo>
                <a:moveTo>
                  <a:pt x="105853" y="45769"/>
                </a:moveTo>
                <a:cubicBezTo>
                  <a:pt x="102640" y="54634"/>
                  <a:pt x="102094" y="64045"/>
                  <a:pt x="105142" y="74167"/>
                </a:cubicBezTo>
                <a:cubicBezTo>
                  <a:pt x="110794" y="51091"/>
                  <a:pt x="120839" y="35090"/>
                  <a:pt x="132142" y="2113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" name="Picture 263"/>
          <p:cNvPicPr>
            <a:picLocks noChangeAspect="0" noChangeArrowheads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15722" y="1587793"/>
            <a:ext cx="101579" cy="135404"/>
          </a:xfrm>
          <a:prstGeom prst="rect">
            <a:avLst/>
          </a:prstGeom>
          <a:noFill/>
          <a:extLst/>
        </p:spPr>
      </p:pic>
      <p:sp>
        <p:nvSpPr>
          <p:cNvPr id="264" name="Freeform 264"/>
          <p:cNvSpPr/>
          <p:nvPr/>
        </p:nvSpPr>
        <p:spPr>
          <a:xfrm rot="0" flipH="0" flipV="0">
            <a:off x="6428430" y="1600504"/>
            <a:ext cx="105727" cy="162686"/>
          </a:xfrm>
          <a:custGeom>
            <a:pathLst>
              <a:path w="105727" h="162686">
                <a:moveTo>
                  <a:pt x="0" y="29413"/>
                </a:moveTo>
                <a:cubicBezTo>
                  <a:pt x="7277" y="162686"/>
                  <a:pt x="105727" y="93738"/>
                  <a:pt x="67310" y="79539"/>
                </a:cubicBezTo>
                <a:cubicBezTo>
                  <a:pt x="62026" y="77596"/>
                  <a:pt x="55321" y="79209"/>
                  <a:pt x="50711" y="76415"/>
                </a:cubicBezTo>
                <a:cubicBezTo>
                  <a:pt x="29590" y="63614"/>
                  <a:pt x="15963" y="39484"/>
                  <a:pt x="13284" y="0"/>
                </a:cubicBezTo>
                <a:cubicBezTo>
                  <a:pt x="9740" y="10351"/>
                  <a:pt x="6985" y="22035"/>
                  <a:pt x="4737" y="34581"/>
                </a:cubicBezTo>
                <a:lnTo>
                  <a:pt x="0" y="29413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" name="Picture 265"/>
          <p:cNvPicPr>
            <a:picLocks noChangeAspect="0" noChangeArrowheads="1"/>
          </p:cNvPicPr>
          <p:nvPr/>
        </p:nvPicPr>
        <p:blipFill>
          <a:blip r:embed="rId2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78282" y="1571955"/>
            <a:ext cx="92303" cy="153390"/>
          </a:xfrm>
          <a:prstGeom prst="rect">
            <a:avLst/>
          </a:prstGeom>
          <a:noFill/>
          <a:extLst/>
        </p:spPr>
      </p:pic>
      <p:sp>
        <p:nvSpPr>
          <p:cNvPr id="266" name="Freeform 266"/>
          <p:cNvSpPr/>
          <p:nvPr/>
        </p:nvSpPr>
        <p:spPr>
          <a:xfrm rot="0" flipH="0" flipV="0">
            <a:off x="6390990" y="1584655"/>
            <a:ext cx="66902" cy="127989"/>
          </a:xfrm>
          <a:custGeom>
            <a:pathLst>
              <a:path w="66902" h="127989">
                <a:moveTo>
                  <a:pt x="37439" y="45262"/>
                </a:moveTo>
                <a:cubicBezTo>
                  <a:pt x="27521" y="32613"/>
                  <a:pt x="21857" y="17615"/>
                  <a:pt x="20917" y="0"/>
                </a:cubicBezTo>
                <a:cubicBezTo>
                  <a:pt x="20561" y="17081"/>
                  <a:pt x="13043" y="35268"/>
                  <a:pt x="0" y="52729"/>
                </a:cubicBezTo>
                <a:lnTo>
                  <a:pt x="7518" y="89965"/>
                </a:lnTo>
                <a:cubicBezTo>
                  <a:pt x="17932" y="118566"/>
                  <a:pt x="40817" y="126034"/>
                  <a:pt x="66902" y="127989"/>
                </a:cubicBezTo>
                <a:cubicBezTo>
                  <a:pt x="49846" y="106069"/>
                  <a:pt x="38188" y="79920"/>
                  <a:pt x="37439" y="4526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" name="Picture 267"/>
          <p:cNvPicPr>
            <a:picLocks noChangeAspect="0" noChangeArrowheads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42100" y="1601090"/>
            <a:ext cx="70002" cy="124725"/>
          </a:xfrm>
          <a:prstGeom prst="rect">
            <a:avLst/>
          </a:prstGeom>
          <a:noFill/>
          <a:extLst/>
        </p:spPr>
      </p:pic>
      <p:sp>
        <p:nvSpPr>
          <p:cNvPr id="268" name="Freeform 268"/>
          <p:cNvSpPr/>
          <p:nvPr/>
        </p:nvSpPr>
        <p:spPr>
          <a:xfrm rot="0" flipH="0" flipV="0">
            <a:off x="6353770" y="1613785"/>
            <a:ext cx="48081" cy="99339"/>
          </a:xfrm>
          <a:custGeom>
            <a:pathLst>
              <a:path w="48081" h="99339">
                <a:moveTo>
                  <a:pt x="42748" y="50965"/>
                </a:moveTo>
                <a:lnTo>
                  <a:pt x="37008" y="23927"/>
                </a:lnTo>
                <a:cubicBezTo>
                  <a:pt x="34925" y="27001"/>
                  <a:pt x="32385" y="30658"/>
                  <a:pt x="29566" y="34633"/>
                </a:cubicBezTo>
                <a:cubicBezTo>
                  <a:pt x="22797" y="24448"/>
                  <a:pt x="17069" y="13475"/>
                  <a:pt x="14681" y="0"/>
                </a:cubicBezTo>
                <a:cubicBezTo>
                  <a:pt x="15469" y="16739"/>
                  <a:pt x="13183" y="31065"/>
                  <a:pt x="1067" y="48337"/>
                </a:cubicBezTo>
                <a:cubicBezTo>
                  <a:pt x="0" y="68884"/>
                  <a:pt x="13386" y="86613"/>
                  <a:pt x="35802" y="99339"/>
                </a:cubicBezTo>
                <a:cubicBezTo>
                  <a:pt x="46138" y="87286"/>
                  <a:pt x="48081" y="71158"/>
                  <a:pt x="42748" y="5096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" name="Picture 269"/>
          <p:cNvPicPr>
            <a:picLocks noChangeAspect="0" noChangeArrowheads="1"/>
          </p:cNvPicPr>
          <p:nvPr/>
        </p:nvPicPr>
        <p:blipFill>
          <a:blip r:embed="rId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13055" y="1564602"/>
            <a:ext cx="72872" cy="129756"/>
          </a:xfrm>
          <a:prstGeom prst="rect">
            <a:avLst/>
          </a:prstGeom>
          <a:noFill/>
          <a:extLst/>
        </p:spPr>
      </p:pic>
      <p:sp>
        <p:nvSpPr>
          <p:cNvPr id="270" name="Freeform 270"/>
          <p:cNvSpPr/>
          <p:nvPr/>
        </p:nvSpPr>
        <p:spPr>
          <a:xfrm rot="0" flipH="0" flipV="0">
            <a:off x="6322449" y="1577307"/>
            <a:ext cx="50774" cy="104342"/>
          </a:xfrm>
          <a:custGeom>
            <a:pathLst>
              <a:path w="50774" h="104342">
                <a:moveTo>
                  <a:pt x="45618" y="35204"/>
                </a:moveTo>
                <a:cubicBezTo>
                  <a:pt x="44044" y="21755"/>
                  <a:pt x="46214" y="10249"/>
                  <a:pt x="50774" y="0"/>
                </a:cubicBezTo>
                <a:cubicBezTo>
                  <a:pt x="43726" y="6198"/>
                  <a:pt x="36525" y="11951"/>
                  <a:pt x="29197" y="17132"/>
                </a:cubicBezTo>
                <a:cubicBezTo>
                  <a:pt x="28169" y="12446"/>
                  <a:pt x="27572" y="8128"/>
                  <a:pt x="27356" y="4153"/>
                </a:cubicBezTo>
                <a:cubicBezTo>
                  <a:pt x="25679" y="18517"/>
                  <a:pt x="17856" y="30709"/>
                  <a:pt x="6261" y="41579"/>
                </a:cubicBezTo>
                <a:cubicBezTo>
                  <a:pt x="0" y="62813"/>
                  <a:pt x="3213" y="83743"/>
                  <a:pt x="15723" y="104342"/>
                </a:cubicBezTo>
                <a:cubicBezTo>
                  <a:pt x="34404" y="85343"/>
                  <a:pt x="48564" y="64248"/>
                  <a:pt x="45618" y="3520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" name="Picture 271"/>
          <p:cNvPicPr>
            <a:picLocks noChangeAspect="0" noChangeArrowheads="1"/>
          </p:cNvPicPr>
          <p:nvPr/>
        </p:nvPicPr>
        <p:blipFill>
          <a:blip r:embed="rId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88354" y="1596047"/>
            <a:ext cx="62579" cy="154635"/>
          </a:xfrm>
          <a:prstGeom prst="rect">
            <a:avLst/>
          </a:prstGeom>
          <a:noFill/>
          <a:extLst/>
        </p:spPr>
      </p:pic>
      <p:sp>
        <p:nvSpPr>
          <p:cNvPr id="272" name="Freeform 272"/>
          <p:cNvSpPr/>
          <p:nvPr/>
        </p:nvSpPr>
        <p:spPr>
          <a:xfrm rot="0" flipH="0" flipV="0">
            <a:off x="6301042" y="1608745"/>
            <a:ext cx="37451" cy="129247"/>
          </a:xfrm>
          <a:custGeom>
            <a:pathLst>
              <a:path w="37451" h="129247">
                <a:moveTo>
                  <a:pt x="37185" y="72847"/>
                </a:moveTo>
                <a:cubicBezTo>
                  <a:pt x="25311" y="52743"/>
                  <a:pt x="21412" y="31928"/>
                  <a:pt x="27673" y="10148"/>
                </a:cubicBezTo>
                <a:cubicBezTo>
                  <a:pt x="21831" y="15190"/>
                  <a:pt x="15507" y="19927"/>
                  <a:pt x="8826" y="24422"/>
                </a:cubicBezTo>
                <a:cubicBezTo>
                  <a:pt x="6058" y="16917"/>
                  <a:pt x="4788" y="8624"/>
                  <a:pt x="4318" y="0"/>
                </a:cubicBezTo>
                <a:lnTo>
                  <a:pt x="254" y="22187"/>
                </a:lnTo>
                <a:lnTo>
                  <a:pt x="0" y="96659"/>
                </a:lnTo>
                <a:cubicBezTo>
                  <a:pt x="1232" y="109003"/>
                  <a:pt x="9004" y="119722"/>
                  <a:pt x="16485" y="129247"/>
                </a:cubicBezTo>
                <a:cubicBezTo>
                  <a:pt x="29972" y="112267"/>
                  <a:pt x="37451" y="93586"/>
                  <a:pt x="37185" y="7284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rot="0" flipH="0" flipV="0">
            <a:off x="6313941" y="1603469"/>
            <a:ext cx="146824" cy="91312"/>
          </a:xfrm>
          <a:custGeom>
            <a:pathLst>
              <a:path w="146824" h="91312">
                <a:moveTo>
                  <a:pt x="584" y="43421"/>
                </a:moveTo>
                <a:cubicBezTo>
                  <a:pt x="0" y="62128"/>
                  <a:pt x="534" y="79158"/>
                  <a:pt x="4330" y="91312"/>
                </a:cubicBezTo>
                <a:cubicBezTo>
                  <a:pt x="4521" y="83438"/>
                  <a:pt x="5409" y="77025"/>
                  <a:pt x="7162" y="72288"/>
                </a:cubicBezTo>
                <a:moveTo>
                  <a:pt x="32981" y="0"/>
                </a:moveTo>
                <a:lnTo>
                  <a:pt x="29451" y="45059"/>
                </a:lnTo>
                <a:lnTo>
                  <a:pt x="40716" y="4458"/>
                </a:lnTo>
                <a:moveTo>
                  <a:pt x="59740" y="45059"/>
                </a:moveTo>
                <a:cubicBezTo>
                  <a:pt x="58902" y="57416"/>
                  <a:pt x="59791" y="70408"/>
                  <a:pt x="64884" y="84962"/>
                </a:cubicBezTo>
                <a:cubicBezTo>
                  <a:pt x="63398" y="74231"/>
                  <a:pt x="63017" y="63626"/>
                  <a:pt x="65607" y="53504"/>
                </a:cubicBezTo>
                <a:moveTo>
                  <a:pt x="91884" y="24410"/>
                </a:moveTo>
                <a:cubicBezTo>
                  <a:pt x="93065" y="44881"/>
                  <a:pt x="97573" y="63791"/>
                  <a:pt x="112534" y="77698"/>
                </a:cubicBezTo>
                <a:cubicBezTo>
                  <a:pt x="102984" y="60883"/>
                  <a:pt x="99262" y="43878"/>
                  <a:pt x="98450" y="26759"/>
                </a:cubicBezTo>
                <a:moveTo>
                  <a:pt x="118401" y="40843"/>
                </a:moveTo>
                <a:cubicBezTo>
                  <a:pt x="123304" y="60693"/>
                  <a:pt x="131597" y="75513"/>
                  <a:pt x="146824" y="80047"/>
                </a:cubicBezTo>
                <a:cubicBezTo>
                  <a:pt x="133806" y="68554"/>
                  <a:pt x="126021" y="53961"/>
                  <a:pt x="122402" y="36856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spect="0" noChangeArrowheads="1"/>
          </p:cNvPicPr>
          <p:nvPr/>
        </p:nvPicPr>
        <p:blipFill>
          <a:blip r:embed="rId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18211" y="1677836"/>
            <a:ext cx="91553" cy="81050"/>
          </a:xfrm>
          <a:prstGeom prst="rect">
            <a:avLst/>
          </a:prstGeom>
          <a:noFill/>
          <a:extLst/>
        </p:spPr>
      </p:pic>
      <p:sp>
        <p:nvSpPr>
          <p:cNvPr id="275" name="Freeform 275"/>
          <p:cNvSpPr/>
          <p:nvPr/>
        </p:nvSpPr>
        <p:spPr>
          <a:xfrm rot="0" flipH="0" flipV="0">
            <a:off x="6430911" y="1690544"/>
            <a:ext cx="66154" cy="55650"/>
          </a:xfrm>
          <a:custGeom>
            <a:pathLst>
              <a:path w="66154" h="55650">
                <a:moveTo>
                  <a:pt x="32245" y="17589"/>
                </a:moveTo>
                <a:cubicBezTo>
                  <a:pt x="24664" y="14275"/>
                  <a:pt x="18047" y="8649"/>
                  <a:pt x="12688" y="0"/>
                </a:cubicBezTo>
                <a:cubicBezTo>
                  <a:pt x="17005" y="7887"/>
                  <a:pt x="21755" y="15291"/>
                  <a:pt x="26988" y="22097"/>
                </a:cubicBezTo>
                <a:cubicBezTo>
                  <a:pt x="17958" y="21526"/>
                  <a:pt x="8979" y="19735"/>
                  <a:pt x="0" y="16954"/>
                </a:cubicBezTo>
                <a:cubicBezTo>
                  <a:pt x="1664" y="31571"/>
                  <a:pt x="10059" y="44424"/>
                  <a:pt x="24867" y="55612"/>
                </a:cubicBezTo>
                <a:lnTo>
                  <a:pt x="66154" y="55650"/>
                </a:lnTo>
                <a:cubicBezTo>
                  <a:pt x="47472" y="46189"/>
                  <a:pt x="27902" y="32689"/>
                  <a:pt x="32207" y="18401"/>
                </a:cubicBezTo>
                <a:cubicBezTo>
                  <a:pt x="33210" y="17361"/>
                  <a:pt x="37413" y="19989"/>
                  <a:pt x="38163" y="19989"/>
                </a:cubicBezTo>
                <a:lnTo>
                  <a:pt x="32245" y="17589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276"/>
          <p:cNvPicPr>
            <a:picLocks noChangeAspect="0" noChangeArrowheads="1"/>
          </p:cNvPicPr>
          <p:nvPr/>
        </p:nvPicPr>
        <p:blipFill>
          <a:blip r:embed="rId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76161" y="1662927"/>
            <a:ext cx="92316" cy="96074"/>
          </a:xfrm>
          <a:prstGeom prst="rect">
            <a:avLst/>
          </a:prstGeom>
          <a:noFill/>
          <a:extLst/>
        </p:spPr>
      </p:pic>
      <p:sp>
        <p:nvSpPr>
          <p:cNvPr id="277" name="Freeform 277"/>
          <p:cNvSpPr/>
          <p:nvPr/>
        </p:nvSpPr>
        <p:spPr>
          <a:xfrm rot="0" flipH="0" flipV="0">
            <a:off x="6386651" y="1675630"/>
            <a:ext cx="69125" cy="70662"/>
          </a:xfrm>
          <a:custGeom>
            <a:pathLst>
              <a:path w="69125" h="70662">
                <a:moveTo>
                  <a:pt x="44259" y="31864"/>
                </a:moveTo>
                <a:cubicBezTo>
                  <a:pt x="29058" y="26429"/>
                  <a:pt x="18085" y="16155"/>
                  <a:pt x="12217" y="0"/>
                </a:cubicBezTo>
                <a:cubicBezTo>
                  <a:pt x="14529" y="13932"/>
                  <a:pt x="11887" y="26556"/>
                  <a:pt x="2921" y="37490"/>
                </a:cubicBezTo>
                <a:cubicBezTo>
                  <a:pt x="0" y="50088"/>
                  <a:pt x="5359" y="60858"/>
                  <a:pt x="15253" y="70662"/>
                </a:cubicBezTo>
                <a:lnTo>
                  <a:pt x="69125" y="70522"/>
                </a:lnTo>
                <a:cubicBezTo>
                  <a:pt x="55295" y="59981"/>
                  <a:pt x="46113" y="47472"/>
                  <a:pt x="44259" y="3186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spect="0" noChangeArrowheads="1"/>
          </p:cNvPicPr>
          <p:nvPr/>
        </p:nvPicPr>
        <p:blipFill>
          <a:blip r:embed="rId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16357" y="1649425"/>
            <a:ext cx="76321" cy="110148"/>
          </a:xfrm>
          <a:prstGeom prst="rect">
            <a:avLst/>
          </a:prstGeom>
          <a:noFill/>
          <a:extLst/>
        </p:spPr>
      </p:pic>
      <p:sp>
        <p:nvSpPr>
          <p:cNvPr id="279" name="Freeform 279"/>
          <p:cNvSpPr/>
          <p:nvPr/>
        </p:nvSpPr>
        <p:spPr>
          <a:xfrm rot="0" flipH="0" flipV="0">
            <a:off x="6329045" y="1662129"/>
            <a:ext cx="56222" cy="84746"/>
          </a:xfrm>
          <a:custGeom>
            <a:pathLst>
              <a:path w="56222" h="84746">
                <a:moveTo>
                  <a:pt x="44119" y="39331"/>
                </a:moveTo>
                <a:cubicBezTo>
                  <a:pt x="31928" y="28092"/>
                  <a:pt x="25031" y="15227"/>
                  <a:pt x="25793" y="0"/>
                </a:cubicBezTo>
                <a:cubicBezTo>
                  <a:pt x="20701" y="7061"/>
                  <a:pt x="15138" y="13500"/>
                  <a:pt x="9182" y="19469"/>
                </a:cubicBezTo>
                <a:cubicBezTo>
                  <a:pt x="9487" y="32372"/>
                  <a:pt x="6832" y="45261"/>
                  <a:pt x="0" y="58114"/>
                </a:cubicBezTo>
                <a:cubicBezTo>
                  <a:pt x="2844" y="67817"/>
                  <a:pt x="7848" y="76923"/>
                  <a:pt x="17577" y="84733"/>
                </a:cubicBezTo>
                <a:lnTo>
                  <a:pt x="42227" y="84746"/>
                </a:lnTo>
                <a:cubicBezTo>
                  <a:pt x="44398" y="75907"/>
                  <a:pt x="56222" y="50710"/>
                  <a:pt x="48144" y="43115"/>
                </a:cubicBezTo>
                <a:lnTo>
                  <a:pt x="44119" y="39331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 rot="0" flipH="0" flipV="0">
            <a:off x="6346688" y="1685294"/>
            <a:ext cx="122961" cy="58458"/>
          </a:xfrm>
          <a:custGeom>
            <a:pathLst>
              <a:path w="122961" h="58458">
                <a:moveTo>
                  <a:pt x="2019" y="0"/>
                </a:moveTo>
                <a:cubicBezTo>
                  <a:pt x="0" y="20827"/>
                  <a:pt x="4825" y="37757"/>
                  <a:pt x="13766" y="52336"/>
                </a:cubicBezTo>
                <a:cubicBezTo>
                  <a:pt x="11810" y="44069"/>
                  <a:pt x="9524" y="36436"/>
                  <a:pt x="6006" y="30962"/>
                </a:cubicBezTo>
                <a:moveTo>
                  <a:pt x="56362" y="22072"/>
                </a:moveTo>
                <a:cubicBezTo>
                  <a:pt x="59943" y="40411"/>
                  <a:pt x="67906" y="52628"/>
                  <a:pt x="80555" y="58458"/>
                </a:cubicBezTo>
                <a:cubicBezTo>
                  <a:pt x="73253" y="50571"/>
                  <a:pt x="68363" y="42379"/>
                  <a:pt x="67652" y="33578"/>
                </a:cubicBezTo>
                <a:moveTo>
                  <a:pt x="98907" y="29883"/>
                </a:moveTo>
                <a:cubicBezTo>
                  <a:pt x="105117" y="41617"/>
                  <a:pt x="113321" y="49999"/>
                  <a:pt x="122961" y="55943"/>
                </a:cubicBezTo>
                <a:cubicBezTo>
                  <a:pt x="114845" y="48221"/>
                  <a:pt x="107822" y="39954"/>
                  <a:pt x="102679" y="3082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1" name="Picture 281"/>
          <p:cNvPicPr>
            <a:picLocks noChangeAspect="0" noChangeArrowheads="1"/>
          </p:cNvPicPr>
          <p:nvPr/>
        </p:nvPicPr>
        <p:blipFill>
          <a:blip r:embed="rId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88481" y="1694041"/>
            <a:ext cx="70840" cy="65684"/>
          </a:xfrm>
          <a:prstGeom prst="rect">
            <a:avLst/>
          </a:prstGeom>
          <a:noFill/>
          <a:extLst/>
        </p:spPr>
      </p:pic>
      <p:sp>
        <p:nvSpPr>
          <p:cNvPr id="282" name="Freeform 282"/>
          <p:cNvSpPr/>
          <p:nvPr/>
        </p:nvSpPr>
        <p:spPr>
          <a:xfrm rot="0" flipH="0" flipV="0">
            <a:off x="6301181" y="1706744"/>
            <a:ext cx="45440" cy="40271"/>
          </a:xfrm>
          <a:custGeom>
            <a:pathLst>
              <a:path w="45440" h="40271">
                <a:moveTo>
                  <a:pt x="38" y="0"/>
                </a:moveTo>
                <a:cubicBezTo>
                  <a:pt x="2197" y="12039"/>
                  <a:pt x="8521" y="22021"/>
                  <a:pt x="16344" y="31242"/>
                </a:cubicBezTo>
                <a:cubicBezTo>
                  <a:pt x="20942" y="25311"/>
                  <a:pt x="24942" y="19316"/>
                  <a:pt x="28016" y="13207"/>
                </a:cubicBezTo>
                <a:cubicBezTo>
                  <a:pt x="31165" y="25641"/>
                  <a:pt x="37490" y="33947"/>
                  <a:pt x="45440" y="40119"/>
                </a:cubicBezTo>
                <a:lnTo>
                  <a:pt x="0" y="40271"/>
                </a:lnTo>
                <a:lnTo>
                  <a:pt x="38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spect="0" noChangeArrowheads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58648" y="1691260"/>
            <a:ext cx="55943" cy="67983"/>
          </a:xfrm>
          <a:prstGeom prst="rect">
            <a:avLst/>
          </a:prstGeom>
          <a:noFill/>
          <a:extLst/>
        </p:spPr>
      </p:pic>
      <p:sp>
        <p:nvSpPr>
          <p:cNvPr id="284" name="Freeform 284"/>
          <p:cNvSpPr/>
          <p:nvPr/>
        </p:nvSpPr>
        <p:spPr>
          <a:xfrm rot="0" flipH="0" flipV="0">
            <a:off x="6371348" y="1703962"/>
            <a:ext cx="30555" cy="42582"/>
          </a:xfrm>
          <a:custGeom>
            <a:pathLst>
              <a:path w="30555" h="42582">
                <a:moveTo>
                  <a:pt x="18224" y="9156"/>
                </a:moveTo>
                <a:cubicBezTo>
                  <a:pt x="13792" y="6744"/>
                  <a:pt x="9271" y="3530"/>
                  <a:pt x="4737" y="0"/>
                </a:cubicBezTo>
                <a:cubicBezTo>
                  <a:pt x="11938" y="5474"/>
                  <a:pt x="7645" y="22173"/>
                  <a:pt x="0" y="42582"/>
                </a:cubicBezTo>
                <a:lnTo>
                  <a:pt x="30555" y="42328"/>
                </a:lnTo>
                <a:cubicBezTo>
                  <a:pt x="21233" y="32879"/>
                  <a:pt x="15088" y="22440"/>
                  <a:pt x="18224" y="915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rot="0" flipH="0" flipV="0">
            <a:off x="6378150" y="1728944"/>
            <a:ext cx="15367" cy="14794"/>
          </a:xfrm>
          <a:custGeom>
            <a:pathLst>
              <a:path w="15367" h="14794">
                <a:moveTo>
                  <a:pt x="0" y="2933"/>
                </a:moveTo>
                <a:cubicBezTo>
                  <a:pt x="889" y="8038"/>
                  <a:pt x="2946" y="12051"/>
                  <a:pt x="6350" y="14794"/>
                </a:cubicBezTo>
                <a:moveTo>
                  <a:pt x="8204" y="0"/>
                </a:moveTo>
                <a:cubicBezTo>
                  <a:pt x="9156" y="5307"/>
                  <a:pt x="11620" y="9524"/>
                  <a:pt x="15367" y="1280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spect="0" noChangeArrowheads="1"/>
          </p:cNvPicPr>
          <p:nvPr/>
        </p:nvPicPr>
        <p:blipFill>
          <a:blip r:embed="rId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98881" y="1144957"/>
            <a:ext cx="277380" cy="212597"/>
          </a:xfrm>
          <a:prstGeom prst="rect">
            <a:avLst/>
          </a:prstGeom>
          <a:noFill/>
          <a:extLst/>
        </p:spPr>
      </p:pic>
      <p:sp>
        <p:nvSpPr>
          <p:cNvPr id="287" name="Freeform 287"/>
          <p:cNvSpPr/>
          <p:nvPr/>
        </p:nvSpPr>
        <p:spPr>
          <a:xfrm rot="0" flipH="0" flipV="0">
            <a:off x="6611570" y="1157661"/>
            <a:ext cx="333514" cy="187197"/>
          </a:xfrm>
          <a:custGeom>
            <a:pathLst>
              <a:path w="333514" h="187197">
                <a:moveTo>
                  <a:pt x="36728" y="0"/>
                </a:moveTo>
                <a:cubicBezTo>
                  <a:pt x="11938" y="4102"/>
                  <a:pt x="18034" y="32905"/>
                  <a:pt x="21349" y="46126"/>
                </a:cubicBezTo>
                <a:cubicBezTo>
                  <a:pt x="29261" y="77711"/>
                  <a:pt x="49034" y="106197"/>
                  <a:pt x="52069" y="128270"/>
                </a:cubicBezTo>
                <a:cubicBezTo>
                  <a:pt x="56285" y="158940"/>
                  <a:pt x="38226" y="177914"/>
                  <a:pt x="432" y="181965"/>
                </a:cubicBezTo>
                <a:lnTo>
                  <a:pt x="0" y="187197"/>
                </a:lnTo>
                <a:cubicBezTo>
                  <a:pt x="12446" y="186588"/>
                  <a:pt x="66966" y="181368"/>
                  <a:pt x="70598" y="140970"/>
                </a:cubicBezTo>
                <a:cubicBezTo>
                  <a:pt x="74345" y="99263"/>
                  <a:pt x="25108" y="61633"/>
                  <a:pt x="33731" y="22898"/>
                </a:cubicBezTo>
                <a:cubicBezTo>
                  <a:pt x="35116" y="16700"/>
                  <a:pt x="42938" y="5981"/>
                  <a:pt x="59892" y="15824"/>
                </a:cubicBezTo>
                <a:cubicBezTo>
                  <a:pt x="67271" y="20116"/>
                  <a:pt x="97548" y="27152"/>
                  <a:pt x="129526" y="33337"/>
                </a:cubicBezTo>
                <a:cubicBezTo>
                  <a:pt x="160857" y="39382"/>
                  <a:pt x="191795" y="44043"/>
                  <a:pt x="210590" y="53365"/>
                </a:cubicBezTo>
                <a:cubicBezTo>
                  <a:pt x="242633" y="69265"/>
                  <a:pt x="248741" y="92621"/>
                  <a:pt x="205333" y="150710"/>
                </a:cubicBezTo>
                <a:cubicBezTo>
                  <a:pt x="193115" y="167030"/>
                  <a:pt x="235101" y="175844"/>
                  <a:pt x="247192" y="175260"/>
                </a:cubicBezTo>
                <a:cubicBezTo>
                  <a:pt x="236714" y="168973"/>
                  <a:pt x="221678" y="165290"/>
                  <a:pt x="220547" y="155422"/>
                </a:cubicBezTo>
                <a:cubicBezTo>
                  <a:pt x="219328" y="144665"/>
                  <a:pt x="333514" y="37782"/>
                  <a:pt x="135572" y="30619"/>
                </a:cubicBezTo>
                <a:cubicBezTo>
                  <a:pt x="108597" y="29629"/>
                  <a:pt x="80250" y="419"/>
                  <a:pt x="3672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288"/>
          <p:cNvPicPr>
            <a:picLocks noChangeAspect="0" noChangeArrowheads="1"/>
          </p:cNvPicPr>
          <p:nvPr/>
        </p:nvPicPr>
        <p:blipFill>
          <a:blip r:embed="rId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32130" y="1119429"/>
            <a:ext cx="182803" cy="87388"/>
          </a:xfrm>
          <a:prstGeom prst="rect">
            <a:avLst/>
          </a:prstGeom>
          <a:noFill/>
          <a:extLst/>
        </p:spPr>
      </p:pic>
      <p:sp>
        <p:nvSpPr>
          <p:cNvPr id="289" name="Freeform 289"/>
          <p:cNvSpPr/>
          <p:nvPr/>
        </p:nvSpPr>
        <p:spPr>
          <a:xfrm rot="0" flipH="0" flipV="0">
            <a:off x="6644826" y="1129023"/>
            <a:ext cx="157416" cy="65086"/>
          </a:xfrm>
          <a:custGeom>
            <a:pathLst>
              <a:path w="157416" h="65086">
                <a:moveTo>
                  <a:pt x="0" y="29438"/>
                </a:moveTo>
                <a:cubicBezTo>
                  <a:pt x="12153" y="26860"/>
                  <a:pt x="30162" y="32244"/>
                  <a:pt x="43370" y="36905"/>
                </a:cubicBezTo>
                <a:cubicBezTo>
                  <a:pt x="54305" y="40766"/>
                  <a:pt x="66052" y="47713"/>
                  <a:pt x="78168" y="52882"/>
                </a:cubicBezTo>
                <a:cubicBezTo>
                  <a:pt x="84543" y="55587"/>
                  <a:pt x="90970" y="58025"/>
                  <a:pt x="97561" y="58800"/>
                </a:cubicBezTo>
                <a:cubicBezTo>
                  <a:pt x="114706" y="60819"/>
                  <a:pt x="105803" y="57238"/>
                  <a:pt x="157416" y="65086"/>
                </a:cubicBezTo>
                <a:cubicBezTo>
                  <a:pt x="138226" y="50100"/>
                  <a:pt x="124129" y="42569"/>
                  <a:pt x="113271" y="33146"/>
                </a:cubicBezTo>
                <a:cubicBezTo>
                  <a:pt x="97358" y="19317"/>
                  <a:pt x="89941" y="6274"/>
                  <a:pt x="78003" y="3531"/>
                </a:cubicBezTo>
                <a:cubicBezTo>
                  <a:pt x="62509" y="0"/>
                  <a:pt x="40982" y="10846"/>
                  <a:pt x="0" y="294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" name="Picture 290"/>
          <p:cNvPicPr>
            <a:picLocks noChangeAspect="0" noChangeArrowheads="1"/>
          </p:cNvPicPr>
          <p:nvPr/>
        </p:nvPicPr>
        <p:blipFill>
          <a:blip r:embed="rId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79768" y="1167689"/>
            <a:ext cx="195989" cy="267611"/>
          </a:xfrm>
          <a:prstGeom prst="rect">
            <a:avLst/>
          </a:prstGeom>
          <a:noFill/>
          <a:extLst/>
        </p:spPr>
      </p:pic>
      <p:sp>
        <p:nvSpPr>
          <p:cNvPr id="291" name="Freeform 291"/>
          <p:cNvSpPr/>
          <p:nvPr/>
        </p:nvSpPr>
        <p:spPr>
          <a:xfrm rot="0" flipH="0" flipV="0">
            <a:off x="6692475" y="1180382"/>
            <a:ext cx="171069" cy="254190"/>
          </a:xfrm>
          <a:custGeom>
            <a:pathLst>
              <a:path w="171069" h="254190">
                <a:moveTo>
                  <a:pt x="0" y="0"/>
                </a:moveTo>
                <a:cubicBezTo>
                  <a:pt x="20243" y="4775"/>
                  <a:pt x="38303" y="8953"/>
                  <a:pt x="54686" y="11772"/>
                </a:cubicBezTo>
                <a:cubicBezTo>
                  <a:pt x="86207" y="17183"/>
                  <a:pt x="113334" y="21831"/>
                  <a:pt x="131838" y="31737"/>
                </a:cubicBezTo>
                <a:cubicBezTo>
                  <a:pt x="162128" y="48005"/>
                  <a:pt x="166179" y="68414"/>
                  <a:pt x="124434" y="127990"/>
                </a:cubicBezTo>
                <a:cubicBezTo>
                  <a:pt x="123545" y="129247"/>
                  <a:pt x="121665" y="131800"/>
                  <a:pt x="122262" y="134404"/>
                </a:cubicBezTo>
                <a:cubicBezTo>
                  <a:pt x="124460" y="144081"/>
                  <a:pt x="145262" y="149504"/>
                  <a:pt x="158242" y="152069"/>
                </a:cubicBezTo>
                <a:cubicBezTo>
                  <a:pt x="164045" y="153225"/>
                  <a:pt x="164312" y="151358"/>
                  <a:pt x="167411" y="153073"/>
                </a:cubicBezTo>
                <a:cubicBezTo>
                  <a:pt x="171069" y="155130"/>
                  <a:pt x="170586" y="159537"/>
                  <a:pt x="170548" y="165988"/>
                </a:cubicBezTo>
                <a:cubicBezTo>
                  <a:pt x="170497" y="176212"/>
                  <a:pt x="168757" y="189052"/>
                  <a:pt x="163106" y="189471"/>
                </a:cubicBezTo>
                <a:cubicBezTo>
                  <a:pt x="148399" y="161074"/>
                  <a:pt x="118363" y="180035"/>
                  <a:pt x="107683" y="168973"/>
                </a:cubicBezTo>
                <a:cubicBezTo>
                  <a:pt x="113322" y="175463"/>
                  <a:pt x="111137" y="185470"/>
                  <a:pt x="117424" y="189420"/>
                </a:cubicBezTo>
                <a:cubicBezTo>
                  <a:pt x="141554" y="204520"/>
                  <a:pt x="121894" y="254190"/>
                  <a:pt x="90322" y="239547"/>
                </a:cubicBezTo>
                <a:cubicBezTo>
                  <a:pt x="98552" y="219532"/>
                  <a:pt x="94221" y="213550"/>
                  <a:pt x="82054" y="202031"/>
                </a:cubicBezTo>
                <a:cubicBezTo>
                  <a:pt x="74231" y="194614"/>
                  <a:pt x="61645" y="185712"/>
                  <a:pt x="52044" y="166611"/>
                </a:cubicBezTo>
                <a:cubicBezTo>
                  <a:pt x="33045" y="128752"/>
                  <a:pt x="100825" y="85458"/>
                  <a:pt x="94462" y="55816"/>
                </a:cubicBezTo>
                <a:cubicBezTo>
                  <a:pt x="88379" y="27343"/>
                  <a:pt x="19761" y="23114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/>
          <p:cNvPicPr>
            <a:picLocks noChangeAspect="0" noChangeArrowheads="1"/>
          </p:cNvPicPr>
          <p:nvPr/>
        </p:nvPicPr>
        <p:blipFill>
          <a:blip r:embed="rId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98881" y="1156793"/>
            <a:ext cx="134175" cy="214283"/>
          </a:xfrm>
          <a:prstGeom prst="rect">
            <a:avLst/>
          </a:prstGeom>
          <a:noFill/>
          <a:extLst/>
        </p:spPr>
      </p:pic>
      <p:sp>
        <p:nvSpPr>
          <p:cNvPr id="293" name="Freeform 293"/>
          <p:cNvSpPr/>
          <p:nvPr/>
        </p:nvSpPr>
        <p:spPr>
          <a:xfrm rot="0" flipH="0" flipV="0">
            <a:off x="6611575" y="1168618"/>
            <a:ext cx="113106" cy="195413"/>
          </a:xfrm>
          <a:custGeom>
            <a:pathLst>
              <a:path w="113106" h="195413">
                <a:moveTo>
                  <a:pt x="0" y="176237"/>
                </a:moveTo>
                <a:lnTo>
                  <a:pt x="228" y="188848"/>
                </a:lnTo>
                <a:cubicBezTo>
                  <a:pt x="56908" y="195413"/>
                  <a:pt x="102628" y="165595"/>
                  <a:pt x="108280" y="125780"/>
                </a:cubicBezTo>
                <a:cubicBezTo>
                  <a:pt x="113106" y="91833"/>
                  <a:pt x="81686" y="51333"/>
                  <a:pt x="80898" y="11760"/>
                </a:cubicBezTo>
                <a:cubicBezTo>
                  <a:pt x="76047" y="10477"/>
                  <a:pt x="70853" y="9550"/>
                  <a:pt x="66852" y="7734"/>
                </a:cubicBezTo>
                <a:cubicBezTo>
                  <a:pt x="65328" y="7035"/>
                  <a:pt x="63538" y="6400"/>
                  <a:pt x="62128" y="5740"/>
                </a:cubicBezTo>
                <a:cubicBezTo>
                  <a:pt x="55206" y="2540"/>
                  <a:pt x="49733" y="0"/>
                  <a:pt x="44538" y="1155"/>
                </a:cubicBezTo>
                <a:cubicBezTo>
                  <a:pt x="31724" y="3975"/>
                  <a:pt x="28587" y="21742"/>
                  <a:pt x="39154" y="47955"/>
                </a:cubicBezTo>
                <a:cubicBezTo>
                  <a:pt x="49390" y="73367"/>
                  <a:pt x="73088" y="103162"/>
                  <a:pt x="70599" y="130009"/>
                </a:cubicBezTo>
                <a:cubicBezTo>
                  <a:pt x="68440" y="153060"/>
                  <a:pt x="49060" y="171932"/>
                  <a:pt x="0" y="17623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294"/>
          <p:cNvPicPr>
            <a:picLocks noChangeAspect="0" noChangeArrowheads="1"/>
          </p:cNvPicPr>
          <p:nvPr/>
        </p:nvPicPr>
        <p:blipFill>
          <a:blip r:embed="rId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26176" y="1144766"/>
            <a:ext cx="277533" cy="212585"/>
          </a:xfrm>
          <a:prstGeom prst="rect">
            <a:avLst/>
          </a:prstGeom>
          <a:noFill/>
          <a:extLst/>
        </p:spPr>
      </p:pic>
      <p:sp>
        <p:nvSpPr>
          <p:cNvPr id="295" name="Freeform 295"/>
          <p:cNvSpPr/>
          <p:nvPr/>
        </p:nvSpPr>
        <p:spPr>
          <a:xfrm rot="0" flipH="0" flipV="0">
            <a:off x="5657502" y="1157463"/>
            <a:ext cx="333514" cy="187197"/>
          </a:xfrm>
          <a:custGeom>
            <a:pathLst>
              <a:path w="333514" h="187197">
                <a:moveTo>
                  <a:pt x="296786" y="0"/>
                </a:moveTo>
                <a:cubicBezTo>
                  <a:pt x="321551" y="4089"/>
                  <a:pt x="315467" y="32892"/>
                  <a:pt x="312153" y="46113"/>
                </a:cubicBezTo>
                <a:cubicBezTo>
                  <a:pt x="304253" y="77685"/>
                  <a:pt x="284480" y="106197"/>
                  <a:pt x="281445" y="128270"/>
                </a:cubicBezTo>
                <a:cubicBezTo>
                  <a:pt x="277229" y="158940"/>
                  <a:pt x="295288" y="177914"/>
                  <a:pt x="333082" y="181952"/>
                </a:cubicBezTo>
                <a:lnTo>
                  <a:pt x="333514" y="187197"/>
                </a:lnTo>
                <a:cubicBezTo>
                  <a:pt x="321068" y="186588"/>
                  <a:pt x="266548" y="181381"/>
                  <a:pt x="262916" y="140970"/>
                </a:cubicBezTo>
                <a:cubicBezTo>
                  <a:pt x="259156" y="99275"/>
                  <a:pt x="308406" y="61633"/>
                  <a:pt x="299757" y="22885"/>
                </a:cubicBezTo>
                <a:cubicBezTo>
                  <a:pt x="298398" y="16713"/>
                  <a:pt x="290563" y="5981"/>
                  <a:pt x="273622" y="15836"/>
                </a:cubicBezTo>
                <a:cubicBezTo>
                  <a:pt x="266243" y="20116"/>
                  <a:pt x="235954" y="27139"/>
                  <a:pt x="203988" y="33324"/>
                </a:cubicBezTo>
                <a:cubicBezTo>
                  <a:pt x="172657" y="39369"/>
                  <a:pt x="141719" y="44043"/>
                  <a:pt x="122911" y="53378"/>
                </a:cubicBezTo>
                <a:cubicBezTo>
                  <a:pt x="90856" y="69265"/>
                  <a:pt x="84747" y="92608"/>
                  <a:pt x="128181" y="150698"/>
                </a:cubicBezTo>
                <a:cubicBezTo>
                  <a:pt x="140386" y="167017"/>
                  <a:pt x="98413" y="175856"/>
                  <a:pt x="86309" y="175260"/>
                </a:cubicBezTo>
                <a:cubicBezTo>
                  <a:pt x="96800" y="168960"/>
                  <a:pt x="111836" y="165290"/>
                  <a:pt x="112954" y="155409"/>
                </a:cubicBezTo>
                <a:cubicBezTo>
                  <a:pt x="114186" y="144653"/>
                  <a:pt x="0" y="37769"/>
                  <a:pt x="197942" y="30619"/>
                </a:cubicBezTo>
                <a:cubicBezTo>
                  <a:pt x="224917" y="29629"/>
                  <a:pt x="253264" y="419"/>
                  <a:pt x="296786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6" name="Picture 296"/>
          <p:cNvPicPr>
            <a:picLocks noChangeAspect="0" noChangeArrowheads="1"/>
          </p:cNvPicPr>
          <p:nvPr/>
        </p:nvPicPr>
        <p:blipFill>
          <a:blip r:embed="rId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7631" y="1119429"/>
            <a:ext cx="182829" cy="87172"/>
          </a:xfrm>
          <a:prstGeom prst="rect">
            <a:avLst/>
          </a:prstGeom>
          <a:noFill/>
          <a:extLst/>
        </p:spPr>
      </p:pic>
      <p:sp>
        <p:nvSpPr>
          <p:cNvPr id="297" name="Freeform 297"/>
          <p:cNvSpPr/>
          <p:nvPr/>
        </p:nvSpPr>
        <p:spPr>
          <a:xfrm rot="0" flipH="0" flipV="0">
            <a:off x="5800332" y="1128818"/>
            <a:ext cx="157429" cy="65073"/>
          </a:xfrm>
          <a:custGeom>
            <a:pathLst>
              <a:path w="157429" h="65073">
                <a:moveTo>
                  <a:pt x="157429" y="29425"/>
                </a:moveTo>
                <a:cubicBezTo>
                  <a:pt x="145263" y="26847"/>
                  <a:pt x="127242" y="32244"/>
                  <a:pt x="114046" y="36905"/>
                </a:cubicBezTo>
                <a:cubicBezTo>
                  <a:pt x="103099" y="40778"/>
                  <a:pt x="91377" y="47713"/>
                  <a:pt x="79236" y="52881"/>
                </a:cubicBezTo>
                <a:cubicBezTo>
                  <a:pt x="72873" y="55599"/>
                  <a:pt x="66459" y="58012"/>
                  <a:pt x="59843" y="58800"/>
                </a:cubicBezTo>
                <a:cubicBezTo>
                  <a:pt x="42723" y="60819"/>
                  <a:pt x="51600" y="57238"/>
                  <a:pt x="0" y="65073"/>
                </a:cubicBezTo>
                <a:cubicBezTo>
                  <a:pt x="19190" y="50113"/>
                  <a:pt x="33287" y="42582"/>
                  <a:pt x="44158" y="33146"/>
                </a:cubicBezTo>
                <a:cubicBezTo>
                  <a:pt x="60059" y="19316"/>
                  <a:pt x="67463" y="6261"/>
                  <a:pt x="79426" y="3543"/>
                </a:cubicBezTo>
                <a:cubicBezTo>
                  <a:pt x="94907" y="0"/>
                  <a:pt x="116421" y="10833"/>
                  <a:pt x="157429" y="2942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spect="0" noChangeArrowheads="1"/>
          </p:cNvPicPr>
          <p:nvPr/>
        </p:nvPicPr>
        <p:blipFill>
          <a:blip r:embed="rId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26819" y="1167485"/>
            <a:ext cx="195977" cy="267617"/>
          </a:xfrm>
          <a:prstGeom prst="rect">
            <a:avLst/>
          </a:prstGeom>
          <a:noFill/>
          <a:extLst/>
        </p:spPr>
      </p:pic>
      <p:sp>
        <p:nvSpPr>
          <p:cNvPr id="299" name="Freeform 299"/>
          <p:cNvSpPr/>
          <p:nvPr/>
        </p:nvSpPr>
        <p:spPr>
          <a:xfrm rot="0" flipH="0" flipV="0">
            <a:off x="5739016" y="1180190"/>
            <a:ext cx="171081" cy="254190"/>
          </a:xfrm>
          <a:custGeom>
            <a:pathLst>
              <a:path w="171081" h="254190">
                <a:moveTo>
                  <a:pt x="171081" y="0"/>
                </a:moveTo>
                <a:cubicBezTo>
                  <a:pt x="150850" y="4775"/>
                  <a:pt x="132778" y="8928"/>
                  <a:pt x="116408" y="11747"/>
                </a:cubicBezTo>
                <a:cubicBezTo>
                  <a:pt x="84861" y="17183"/>
                  <a:pt x="57734" y="21805"/>
                  <a:pt x="39255" y="31737"/>
                </a:cubicBezTo>
                <a:cubicBezTo>
                  <a:pt x="8953" y="47980"/>
                  <a:pt x="4889" y="68414"/>
                  <a:pt x="46660" y="127977"/>
                </a:cubicBezTo>
                <a:cubicBezTo>
                  <a:pt x="47549" y="129247"/>
                  <a:pt x="49416" y="131800"/>
                  <a:pt x="48819" y="134404"/>
                </a:cubicBezTo>
                <a:cubicBezTo>
                  <a:pt x="46634" y="144081"/>
                  <a:pt x="25819" y="149504"/>
                  <a:pt x="12827" y="152069"/>
                </a:cubicBezTo>
                <a:cubicBezTo>
                  <a:pt x="7048" y="153200"/>
                  <a:pt x="6756" y="151358"/>
                  <a:pt x="3683" y="153073"/>
                </a:cubicBezTo>
                <a:cubicBezTo>
                  <a:pt x="0" y="155130"/>
                  <a:pt x="508" y="159537"/>
                  <a:pt x="546" y="165988"/>
                </a:cubicBezTo>
                <a:cubicBezTo>
                  <a:pt x="597" y="176199"/>
                  <a:pt x="2337" y="189039"/>
                  <a:pt x="7988" y="189471"/>
                </a:cubicBezTo>
                <a:cubicBezTo>
                  <a:pt x="22669" y="161048"/>
                  <a:pt x="52730" y="180035"/>
                  <a:pt x="63398" y="168973"/>
                </a:cubicBezTo>
                <a:cubicBezTo>
                  <a:pt x="57759" y="175450"/>
                  <a:pt x="59956" y="185470"/>
                  <a:pt x="53670" y="189395"/>
                </a:cubicBezTo>
                <a:cubicBezTo>
                  <a:pt x="29527" y="204520"/>
                  <a:pt x="49174" y="254190"/>
                  <a:pt x="80759" y="239547"/>
                </a:cubicBezTo>
                <a:cubicBezTo>
                  <a:pt x="72542" y="219519"/>
                  <a:pt x="76860" y="213537"/>
                  <a:pt x="89039" y="202031"/>
                </a:cubicBezTo>
                <a:cubicBezTo>
                  <a:pt x="96863" y="194614"/>
                  <a:pt x="109436" y="185699"/>
                  <a:pt x="119024" y="166585"/>
                </a:cubicBezTo>
                <a:cubicBezTo>
                  <a:pt x="138049" y="128739"/>
                  <a:pt x="70269" y="85445"/>
                  <a:pt x="76606" y="55816"/>
                </a:cubicBezTo>
                <a:cubicBezTo>
                  <a:pt x="82715" y="27317"/>
                  <a:pt x="151333" y="23114"/>
                  <a:pt x="17108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" name="Picture 300"/>
          <p:cNvPicPr>
            <a:picLocks noChangeAspect="0" noChangeArrowheads="1"/>
          </p:cNvPicPr>
          <p:nvPr/>
        </p:nvPicPr>
        <p:blipFill>
          <a:blip r:embed="rId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69522" y="1156590"/>
            <a:ext cx="134186" cy="214292"/>
          </a:xfrm>
          <a:prstGeom prst="rect">
            <a:avLst/>
          </a:prstGeom>
          <a:noFill/>
          <a:extLst/>
        </p:spPr>
      </p:pic>
      <p:sp>
        <p:nvSpPr>
          <p:cNvPr id="301" name="Freeform 301"/>
          <p:cNvSpPr/>
          <p:nvPr/>
        </p:nvSpPr>
        <p:spPr>
          <a:xfrm rot="0" flipH="0" flipV="0">
            <a:off x="5877892" y="1168420"/>
            <a:ext cx="113118" cy="195413"/>
          </a:xfrm>
          <a:custGeom>
            <a:pathLst>
              <a:path w="113118" h="195413">
                <a:moveTo>
                  <a:pt x="113118" y="176237"/>
                </a:moveTo>
                <a:lnTo>
                  <a:pt x="112890" y="188860"/>
                </a:lnTo>
                <a:cubicBezTo>
                  <a:pt x="56184" y="195413"/>
                  <a:pt x="10490" y="165595"/>
                  <a:pt x="4838" y="125768"/>
                </a:cubicBezTo>
                <a:cubicBezTo>
                  <a:pt x="0" y="91821"/>
                  <a:pt x="31432" y="51333"/>
                  <a:pt x="32207" y="11760"/>
                </a:cubicBezTo>
                <a:cubicBezTo>
                  <a:pt x="37046" y="10477"/>
                  <a:pt x="42265" y="9550"/>
                  <a:pt x="46266" y="7721"/>
                </a:cubicBezTo>
                <a:cubicBezTo>
                  <a:pt x="47777" y="7035"/>
                  <a:pt x="49580" y="6388"/>
                  <a:pt x="50990" y="5740"/>
                </a:cubicBezTo>
                <a:cubicBezTo>
                  <a:pt x="57899" y="2540"/>
                  <a:pt x="63373" y="0"/>
                  <a:pt x="68580" y="1143"/>
                </a:cubicBezTo>
                <a:cubicBezTo>
                  <a:pt x="81381" y="3975"/>
                  <a:pt x="84531" y="21729"/>
                  <a:pt x="73964" y="47955"/>
                </a:cubicBezTo>
                <a:cubicBezTo>
                  <a:pt x="63728" y="73367"/>
                  <a:pt x="40030" y="103149"/>
                  <a:pt x="42519" y="130009"/>
                </a:cubicBezTo>
                <a:cubicBezTo>
                  <a:pt x="44666" y="153060"/>
                  <a:pt x="64046" y="171932"/>
                  <a:pt x="113118" y="17623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2" name="Picture 302"/>
          <p:cNvPicPr>
            <a:picLocks noChangeAspect="0" noChangeArrowheads="1"/>
          </p:cNvPicPr>
          <p:nvPr/>
        </p:nvPicPr>
        <p:blipFill>
          <a:blip r:embed="rId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6044" y="1049401"/>
            <a:ext cx="310112" cy="237897"/>
          </a:xfrm>
          <a:prstGeom prst="rect">
            <a:avLst/>
          </a:prstGeom>
          <a:noFill/>
          <a:extLst/>
        </p:spPr>
      </p:pic>
      <p:sp>
        <p:nvSpPr>
          <p:cNvPr id="303" name="Freeform 303"/>
          <p:cNvSpPr/>
          <p:nvPr/>
        </p:nvSpPr>
        <p:spPr>
          <a:xfrm rot="0" flipH="0" flipV="0">
            <a:off x="6127958" y="1060237"/>
            <a:ext cx="346315" cy="214363"/>
          </a:xfrm>
          <a:custGeom>
            <a:pathLst>
              <a:path w="346315" h="214363">
                <a:moveTo>
                  <a:pt x="195287" y="126619"/>
                </a:moveTo>
                <a:cubicBezTo>
                  <a:pt x="193840" y="129400"/>
                  <a:pt x="188087" y="130048"/>
                  <a:pt x="185382" y="125692"/>
                </a:cubicBezTo>
                <a:cubicBezTo>
                  <a:pt x="192011" y="93104"/>
                  <a:pt x="198004" y="59703"/>
                  <a:pt x="201129" y="22543"/>
                </a:cubicBezTo>
                <a:cubicBezTo>
                  <a:pt x="198004" y="57227"/>
                  <a:pt x="192646" y="91745"/>
                  <a:pt x="185382" y="125692"/>
                </a:cubicBezTo>
                <a:cubicBezTo>
                  <a:pt x="186512" y="128409"/>
                  <a:pt x="192633" y="130695"/>
                  <a:pt x="195287" y="126619"/>
                </a:cubicBezTo>
                <a:close/>
                <a:moveTo>
                  <a:pt x="150952" y="126518"/>
                </a:moveTo>
                <a:cubicBezTo>
                  <a:pt x="153657" y="130581"/>
                  <a:pt x="159905" y="128295"/>
                  <a:pt x="160896" y="125578"/>
                </a:cubicBezTo>
                <a:cubicBezTo>
                  <a:pt x="153530" y="93168"/>
                  <a:pt x="148945" y="58255"/>
                  <a:pt x="145186" y="22518"/>
                </a:cubicBezTo>
                <a:cubicBezTo>
                  <a:pt x="148310" y="57214"/>
                  <a:pt x="153619" y="91618"/>
                  <a:pt x="160896" y="125578"/>
                </a:cubicBezTo>
                <a:cubicBezTo>
                  <a:pt x="159766" y="128282"/>
                  <a:pt x="153619" y="130594"/>
                  <a:pt x="150952" y="126518"/>
                </a:cubicBezTo>
                <a:close/>
                <a:moveTo>
                  <a:pt x="236930" y="11646"/>
                </a:moveTo>
                <a:cubicBezTo>
                  <a:pt x="232980" y="59691"/>
                  <a:pt x="222363" y="98413"/>
                  <a:pt x="206869" y="130289"/>
                </a:cubicBezTo>
                <a:lnTo>
                  <a:pt x="195287" y="126619"/>
                </a:lnTo>
                <a:cubicBezTo>
                  <a:pt x="206958" y="92888"/>
                  <a:pt x="216013" y="58675"/>
                  <a:pt x="214819" y="22543"/>
                </a:cubicBezTo>
                <a:cubicBezTo>
                  <a:pt x="216851" y="49099"/>
                  <a:pt x="208914" y="85167"/>
                  <a:pt x="195287" y="126619"/>
                </a:cubicBezTo>
                <a:lnTo>
                  <a:pt x="206869" y="130289"/>
                </a:lnTo>
                <a:cubicBezTo>
                  <a:pt x="222452" y="98108"/>
                  <a:pt x="232320" y="59868"/>
                  <a:pt x="236930" y="11646"/>
                </a:cubicBezTo>
                <a:close/>
                <a:moveTo>
                  <a:pt x="269340" y="204292"/>
                </a:moveTo>
                <a:cubicBezTo>
                  <a:pt x="204418" y="185318"/>
                  <a:pt x="140347" y="186182"/>
                  <a:pt x="76974" y="204266"/>
                </a:cubicBezTo>
                <a:cubicBezTo>
                  <a:pt x="140081" y="186080"/>
                  <a:pt x="204113" y="185381"/>
                  <a:pt x="269340" y="204292"/>
                </a:cubicBezTo>
                <a:close/>
                <a:moveTo>
                  <a:pt x="269340" y="214363"/>
                </a:moveTo>
                <a:cubicBezTo>
                  <a:pt x="274827" y="213741"/>
                  <a:pt x="275690" y="206247"/>
                  <a:pt x="269340" y="204292"/>
                </a:cubicBezTo>
                <a:cubicBezTo>
                  <a:pt x="278306" y="202577"/>
                  <a:pt x="278472" y="190334"/>
                  <a:pt x="269188" y="188264"/>
                </a:cubicBezTo>
                <a:cubicBezTo>
                  <a:pt x="346315" y="75870"/>
                  <a:pt x="321309" y="25147"/>
                  <a:pt x="236930" y="11646"/>
                </a:cubicBezTo>
                <a:cubicBezTo>
                  <a:pt x="235939" y="4179"/>
                  <a:pt x="225716" y="13"/>
                  <a:pt x="215162" y="2883"/>
                </a:cubicBezTo>
                <a:lnTo>
                  <a:pt x="214819" y="22543"/>
                </a:lnTo>
                <a:lnTo>
                  <a:pt x="201129" y="22543"/>
                </a:lnTo>
                <a:cubicBezTo>
                  <a:pt x="202475" y="15139"/>
                  <a:pt x="199579" y="5550"/>
                  <a:pt x="191770" y="4979"/>
                </a:cubicBezTo>
                <a:cubicBezTo>
                  <a:pt x="186525" y="8687"/>
                  <a:pt x="181317" y="11672"/>
                  <a:pt x="173139" y="11519"/>
                </a:cubicBezTo>
                <a:cubicBezTo>
                  <a:pt x="164947" y="11672"/>
                  <a:pt x="159804" y="8662"/>
                  <a:pt x="154533" y="4966"/>
                </a:cubicBezTo>
                <a:cubicBezTo>
                  <a:pt x="146735" y="5538"/>
                  <a:pt x="143827" y="15126"/>
                  <a:pt x="145186" y="22518"/>
                </a:cubicBezTo>
                <a:lnTo>
                  <a:pt x="131495" y="22518"/>
                </a:lnTo>
                <a:lnTo>
                  <a:pt x="131165" y="2858"/>
                </a:lnTo>
                <a:cubicBezTo>
                  <a:pt x="120611" y="0"/>
                  <a:pt x="111937" y="3430"/>
                  <a:pt x="109309" y="11545"/>
                </a:cubicBezTo>
                <a:cubicBezTo>
                  <a:pt x="24942" y="25045"/>
                  <a:pt x="0" y="75870"/>
                  <a:pt x="77114" y="188252"/>
                </a:cubicBezTo>
                <a:cubicBezTo>
                  <a:pt x="67856" y="190322"/>
                  <a:pt x="68021" y="202552"/>
                  <a:pt x="76974" y="204266"/>
                </a:cubicBezTo>
                <a:cubicBezTo>
                  <a:pt x="70650" y="206235"/>
                  <a:pt x="71488" y="213728"/>
                  <a:pt x="76974" y="214350"/>
                </a:cubicBezTo>
                <a:cubicBezTo>
                  <a:pt x="141414" y="205587"/>
                  <a:pt x="205523" y="205612"/>
                  <a:pt x="269340" y="214363"/>
                </a:cubicBezTo>
                <a:close/>
                <a:moveTo>
                  <a:pt x="109309" y="11545"/>
                </a:moveTo>
                <a:cubicBezTo>
                  <a:pt x="112268" y="54306"/>
                  <a:pt x="122961" y="93549"/>
                  <a:pt x="139369" y="130187"/>
                </a:cubicBezTo>
                <a:lnTo>
                  <a:pt x="150952" y="126518"/>
                </a:lnTo>
                <a:cubicBezTo>
                  <a:pt x="139992" y="90767"/>
                  <a:pt x="130937" y="56173"/>
                  <a:pt x="131495" y="22518"/>
                </a:cubicBezTo>
                <a:cubicBezTo>
                  <a:pt x="130289" y="47321"/>
                  <a:pt x="137630" y="84481"/>
                  <a:pt x="150952" y="126518"/>
                </a:cubicBezTo>
                <a:lnTo>
                  <a:pt x="139369" y="130187"/>
                </a:lnTo>
                <a:cubicBezTo>
                  <a:pt x="123812" y="98006"/>
                  <a:pt x="113919" y="59767"/>
                  <a:pt x="109309" y="11545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spect="0" noChangeArrowheads="1"/>
          </p:cNvPicPr>
          <p:nvPr/>
        </p:nvPicPr>
        <p:blipFill>
          <a:blip r:embed="rId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28548" y="1056145"/>
            <a:ext cx="40640" cy="40602"/>
          </a:xfrm>
          <a:prstGeom prst="rect">
            <a:avLst/>
          </a:prstGeom>
          <a:noFill/>
          <a:extLst/>
        </p:spPr>
      </p:pic>
      <p:sp>
        <p:nvSpPr>
          <p:cNvPr id="305" name="Freeform 305"/>
          <p:cNvSpPr/>
          <p:nvPr/>
        </p:nvSpPr>
        <p:spPr>
          <a:xfrm rot="0" flipH="0" flipV="0">
            <a:off x="6238696" y="1068854"/>
            <a:ext cx="17805" cy="17805"/>
          </a:xfrm>
          <a:custGeom>
            <a:pathLst>
              <a:path w="17805" h="17805">
                <a:moveTo>
                  <a:pt x="10198" y="0"/>
                </a:moveTo>
                <a:cubicBezTo>
                  <a:pt x="14389" y="0"/>
                  <a:pt x="17805" y="3416"/>
                  <a:pt x="17805" y="7620"/>
                </a:cubicBezTo>
                <a:cubicBezTo>
                  <a:pt x="17805" y="14414"/>
                  <a:pt x="9602" y="17805"/>
                  <a:pt x="4801" y="13004"/>
                </a:cubicBezTo>
                <a:cubicBezTo>
                  <a:pt x="0" y="8204"/>
                  <a:pt x="3391" y="0"/>
                  <a:pt x="1019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spect="0" noChangeArrowheads="1"/>
          </p:cNvPicPr>
          <p:nvPr/>
        </p:nvPicPr>
        <p:blipFill>
          <a:blip r:embed="rId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30571" y="1072998"/>
            <a:ext cx="38783" cy="38785"/>
          </a:xfrm>
          <a:prstGeom prst="rect">
            <a:avLst/>
          </a:prstGeom>
          <a:noFill/>
          <a:extLst/>
        </p:spPr>
      </p:pic>
      <p:sp>
        <p:nvSpPr>
          <p:cNvPr id="307" name="Freeform 307"/>
          <p:cNvSpPr/>
          <p:nvPr/>
        </p:nvSpPr>
        <p:spPr>
          <a:xfrm rot="0" flipH="0" flipV="0">
            <a:off x="6241032" y="1085690"/>
            <a:ext cx="15620" cy="15633"/>
          </a:xfrm>
          <a:custGeom>
            <a:pathLst>
              <a:path w="15620" h="15633">
                <a:moveTo>
                  <a:pt x="8928" y="0"/>
                </a:moveTo>
                <a:cubicBezTo>
                  <a:pt x="12623" y="0"/>
                  <a:pt x="15620" y="2997"/>
                  <a:pt x="15620" y="6705"/>
                </a:cubicBezTo>
                <a:cubicBezTo>
                  <a:pt x="15620" y="12661"/>
                  <a:pt x="8421" y="15633"/>
                  <a:pt x="4204" y="11429"/>
                </a:cubicBezTo>
                <a:cubicBezTo>
                  <a:pt x="0" y="7200"/>
                  <a:pt x="2985" y="0"/>
                  <a:pt x="892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" name="Picture 308"/>
          <p:cNvPicPr>
            <a:picLocks noChangeAspect="0" noChangeArrowheads="1"/>
          </p:cNvPicPr>
          <p:nvPr/>
        </p:nvPicPr>
        <p:blipFill>
          <a:blip r:embed="rId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32740" y="1088061"/>
            <a:ext cx="37135" cy="37165"/>
          </a:xfrm>
          <a:prstGeom prst="rect">
            <a:avLst/>
          </a:prstGeom>
          <a:noFill/>
          <a:extLst/>
        </p:spPr>
      </p:pic>
      <p:sp>
        <p:nvSpPr>
          <p:cNvPr id="309" name="Freeform 309"/>
          <p:cNvSpPr/>
          <p:nvPr/>
        </p:nvSpPr>
        <p:spPr>
          <a:xfrm rot="0" flipH="0" flipV="0">
            <a:off x="6243476" y="1100772"/>
            <a:ext cx="13702" cy="13728"/>
          </a:xfrm>
          <a:custGeom>
            <a:pathLst>
              <a:path w="13702" h="13728">
                <a:moveTo>
                  <a:pt x="7835" y="0"/>
                </a:moveTo>
                <a:cubicBezTo>
                  <a:pt x="11086" y="0"/>
                  <a:pt x="13702" y="2628"/>
                  <a:pt x="13702" y="5867"/>
                </a:cubicBezTo>
                <a:cubicBezTo>
                  <a:pt x="13702" y="11099"/>
                  <a:pt x="7378" y="13728"/>
                  <a:pt x="3695" y="10020"/>
                </a:cubicBezTo>
                <a:cubicBezTo>
                  <a:pt x="0" y="6324"/>
                  <a:pt x="2629" y="0"/>
                  <a:pt x="783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spect="0" noChangeArrowheads="1"/>
          </p:cNvPicPr>
          <p:nvPr/>
        </p:nvPicPr>
        <p:blipFill>
          <a:blip r:embed="rId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34645" y="1102221"/>
            <a:ext cx="36855" cy="36853"/>
          </a:xfrm>
          <a:prstGeom prst="rect">
            <a:avLst/>
          </a:prstGeom>
          <a:noFill/>
          <a:extLst/>
        </p:spPr>
      </p:pic>
      <p:sp>
        <p:nvSpPr>
          <p:cNvPr id="311" name="Freeform 311"/>
          <p:cNvSpPr/>
          <p:nvPr/>
        </p:nvSpPr>
        <p:spPr>
          <a:xfrm rot="0" flipH="0" flipV="0">
            <a:off x="6245428" y="1114917"/>
            <a:ext cx="13372" cy="13373"/>
          </a:xfrm>
          <a:custGeom>
            <a:pathLst>
              <a:path w="13372" h="13373">
                <a:moveTo>
                  <a:pt x="7645" y="0"/>
                </a:moveTo>
                <a:cubicBezTo>
                  <a:pt x="10807" y="0"/>
                  <a:pt x="13372" y="2565"/>
                  <a:pt x="13372" y="5727"/>
                </a:cubicBezTo>
                <a:cubicBezTo>
                  <a:pt x="13372" y="10833"/>
                  <a:pt x="7214" y="13373"/>
                  <a:pt x="3607" y="9766"/>
                </a:cubicBezTo>
                <a:cubicBezTo>
                  <a:pt x="0" y="6159"/>
                  <a:pt x="2553" y="0"/>
                  <a:pt x="764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2" name="Picture 312"/>
          <p:cNvPicPr>
            <a:picLocks noChangeAspect="0" noChangeArrowheads="1"/>
          </p:cNvPicPr>
          <p:nvPr/>
        </p:nvPicPr>
        <p:blipFill>
          <a:blip r:embed="rId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37451" y="1116230"/>
            <a:ext cx="36869" cy="36839"/>
          </a:xfrm>
          <a:prstGeom prst="rect">
            <a:avLst/>
          </a:prstGeom>
          <a:noFill/>
          <a:extLst/>
        </p:spPr>
      </p:pic>
      <p:sp>
        <p:nvSpPr>
          <p:cNvPr id="313" name="Freeform 313"/>
          <p:cNvSpPr/>
          <p:nvPr/>
        </p:nvSpPr>
        <p:spPr>
          <a:xfrm rot="0" flipH="0" flipV="0">
            <a:off x="6248230" y="1128925"/>
            <a:ext cx="13385" cy="13360"/>
          </a:xfrm>
          <a:custGeom>
            <a:pathLst>
              <a:path w="13385" h="13360">
                <a:moveTo>
                  <a:pt x="7658" y="0"/>
                </a:moveTo>
                <a:cubicBezTo>
                  <a:pt x="10820" y="0"/>
                  <a:pt x="13385" y="2552"/>
                  <a:pt x="13385" y="5714"/>
                </a:cubicBezTo>
                <a:cubicBezTo>
                  <a:pt x="13385" y="10807"/>
                  <a:pt x="7227" y="13360"/>
                  <a:pt x="3633" y="9766"/>
                </a:cubicBezTo>
                <a:cubicBezTo>
                  <a:pt x="0" y="6159"/>
                  <a:pt x="2566" y="0"/>
                  <a:pt x="765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/>
          <p:cNvPicPr>
            <a:picLocks noChangeAspect="0" noChangeArrowheads="1"/>
          </p:cNvPicPr>
          <p:nvPr/>
        </p:nvPicPr>
        <p:blipFill>
          <a:blip r:embed="rId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1148" y="1130567"/>
            <a:ext cx="36854" cy="36855"/>
          </a:xfrm>
          <a:prstGeom prst="rect">
            <a:avLst/>
          </a:prstGeom>
          <a:noFill/>
          <a:extLst/>
        </p:spPr>
      </p:pic>
      <p:sp>
        <p:nvSpPr>
          <p:cNvPr id="315" name="Freeform 315"/>
          <p:cNvSpPr/>
          <p:nvPr/>
        </p:nvSpPr>
        <p:spPr>
          <a:xfrm rot="0" flipH="0" flipV="0">
            <a:off x="6251926" y="1143268"/>
            <a:ext cx="13384" cy="13360"/>
          </a:xfrm>
          <a:custGeom>
            <a:pathLst>
              <a:path w="13384" h="13360">
                <a:moveTo>
                  <a:pt x="7670" y="0"/>
                </a:moveTo>
                <a:cubicBezTo>
                  <a:pt x="10806" y="0"/>
                  <a:pt x="13384" y="2565"/>
                  <a:pt x="13384" y="5714"/>
                </a:cubicBezTo>
                <a:cubicBezTo>
                  <a:pt x="13384" y="10807"/>
                  <a:pt x="7239" y="13360"/>
                  <a:pt x="3607" y="9766"/>
                </a:cubicBezTo>
                <a:cubicBezTo>
                  <a:pt x="0" y="6159"/>
                  <a:pt x="2565" y="0"/>
                  <a:pt x="767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spect="0" noChangeArrowheads="1"/>
          </p:cNvPicPr>
          <p:nvPr/>
        </p:nvPicPr>
        <p:blipFill>
          <a:blip r:embed="rId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5571" y="1145426"/>
            <a:ext cx="36852" cy="36872"/>
          </a:xfrm>
          <a:prstGeom prst="rect">
            <a:avLst/>
          </a:prstGeom>
          <a:noFill/>
          <a:extLst/>
        </p:spPr>
      </p:pic>
      <p:sp>
        <p:nvSpPr>
          <p:cNvPr id="317" name="Freeform 317"/>
          <p:cNvSpPr/>
          <p:nvPr/>
        </p:nvSpPr>
        <p:spPr>
          <a:xfrm rot="0" flipH="0" flipV="0">
            <a:off x="6256354" y="1158133"/>
            <a:ext cx="13359" cy="13385"/>
          </a:xfrm>
          <a:custGeom>
            <a:pathLst>
              <a:path w="13359" h="13385">
                <a:moveTo>
                  <a:pt x="7645" y="0"/>
                </a:moveTo>
                <a:cubicBezTo>
                  <a:pt x="10807" y="0"/>
                  <a:pt x="13359" y="2578"/>
                  <a:pt x="13359" y="5740"/>
                </a:cubicBezTo>
                <a:cubicBezTo>
                  <a:pt x="13359" y="10833"/>
                  <a:pt x="7201" y="13385"/>
                  <a:pt x="3607" y="9791"/>
                </a:cubicBezTo>
                <a:cubicBezTo>
                  <a:pt x="0" y="6172"/>
                  <a:pt x="2540" y="0"/>
                  <a:pt x="764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spect="0" noChangeArrowheads="1"/>
          </p:cNvPicPr>
          <p:nvPr/>
        </p:nvPicPr>
        <p:blipFill>
          <a:blip r:embed="rId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50615" y="1159511"/>
            <a:ext cx="36862" cy="36869"/>
          </a:xfrm>
          <a:prstGeom prst="rect">
            <a:avLst/>
          </a:prstGeom>
          <a:noFill/>
          <a:extLst/>
        </p:spPr>
      </p:pic>
      <p:sp>
        <p:nvSpPr>
          <p:cNvPr id="319" name="Freeform 319"/>
          <p:cNvSpPr/>
          <p:nvPr/>
        </p:nvSpPr>
        <p:spPr>
          <a:xfrm rot="0" flipH="0" flipV="0">
            <a:off x="6261389" y="1172215"/>
            <a:ext cx="13385" cy="13385"/>
          </a:xfrm>
          <a:custGeom>
            <a:pathLst>
              <a:path w="13385" h="13385">
                <a:moveTo>
                  <a:pt x="7658" y="0"/>
                </a:moveTo>
                <a:cubicBezTo>
                  <a:pt x="10820" y="0"/>
                  <a:pt x="13385" y="2578"/>
                  <a:pt x="13385" y="5740"/>
                </a:cubicBezTo>
                <a:cubicBezTo>
                  <a:pt x="13385" y="10833"/>
                  <a:pt x="7227" y="13385"/>
                  <a:pt x="3620" y="9791"/>
                </a:cubicBezTo>
                <a:cubicBezTo>
                  <a:pt x="0" y="6172"/>
                  <a:pt x="2566" y="0"/>
                  <a:pt x="765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0" name="Picture 320"/>
          <p:cNvPicPr>
            <a:picLocks noChangeAspect="0" noChangeArrowheads="1"/>
          </p:cNvPicPr>
          <p:nvPr/>
        </p:nvPicPr>
        <p:blipFill>
          <a:blip r:embed="rId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2829" y="1056108"/>
            <a:ext cx="40664" cy="40639"/>
          </a:xfrm>
          <a:prstGeom prst="rect">
            <a:avLst/>
          </a:prstGeom>
          <a:noFill/>
          <a:extLst/>
        </p:spPr>
      </p:pic>
      <p:sp>
        <p:nvSpPr>
          <p:cNvPr id="321" name="Freeform 321"/>
          <p:cNvSpPr/>
          <p:nvPr/>
        </p:nvSpPr>
        <p:spPr>
          <a:xfrm rot="0" flipH="0" flipV="0">
            <a:off x="6345527" y="1068805"/>
            <a:ext cx="17817" cy="17818"/>
          </a:xfrm>
          <a:custGeom>
            <a:pathLst>
              <a:path w="17817" h="17818">
                <a:moveTo>
                  <a:pt x="7632" y="0"/>
                </a:moveTo>
                <a:cubicBezTo>
                  <a:pt x="3403" y="0"/>
                  <a:pt x="0" y="3429"/>
                  <a:pt x="0" y="7632"/>
                </a:cubicBezTo>
                <a:cubicBezTo>
                  <a:pt x="0" y="14414"/>
                  <a:pt x="8228" y="17818"/>
                  <a:pt x="13016" y="13004"/>
                </a:cubicBezTo>
                <a:cubicBezTo>
                  <a:pt x="17817" y="8216"/>
                  <a:pt x="14413" y="0"/>
                  <a:pt x="763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spect="0" noChangeArrowheads="1"/>
          </p:cNvPicPr>
          <p:nvPr/>
        </p:nvPicPr>
        <p:blipFill>
          <a:blip r:embed="rId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2689" y="1072959"/>
            <a:ext cx="38783" cy="38792"/>
          </a:xfrm>
          <a:prstGeom prst="rect">
            <a:avLst/>
          </a:prstGeom>
          <a:noFill/>
          <a:extLst/>
        </p:spPr>
      </p:pic>
      <p:sp>
        <p:nvSpPr>
          <p:cNvPr id="323" name="Freeform 323"/>
          <p:cNvSpPr/>
          <p:nvPr/>
        </p:nvSpPr>
        <p:spPr>
          <a:xfrm rot="0" flipH="0" flipV="0">
            <a:off x="6345388" y="1085659"/>
            <a:ext cx="15633" cy="15633"/>
          </a:xfrm>
          <a:custGeom>
            <a:pathLst>
              <a:path w="15633" h="15633">
                <a:moveTo>
                  <a:pt x="6680" y="0"/>
                </a:moveTo>
                <a:cubicBezTo>
                  <a:pt x="2972" y="0"/>
                  <a:pt x="0" y="2984"/>
                  <a:pt x="0" y="6680"/>
                </a:cubicBezTo>
                <a:cubicBezTo>
                  <a:pt x="0" y="12649"/>
                  <a:pt x="7200" y="15633"/>
                  <a:pt x="11404" y="11404"/>
                </a:cubicBezTo>
                <a:cubicBezTo>
                  <a:pt x="15633" y="7200"/>
                  <a:pt x="12636" y="0"/>
                  <a:pt x="668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324"/>
          <p:cNvPicPr>
            <a:picLocks noChangeAspect="0" noChangeArrowheads="1"/>
          </p:cNvPicPr>
          <p:nvPr/>
        </p:nvPicPr>
        <p:blipFill>
          <a:blip r:embed="rId3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2143" y="1088034"/>
            <a:ext cx="37153" cy="37151"/>
          </a:xfrm>
          <a:prstGeom prst="rect">
            <a:avLst/>
          </a:prstGeom>
          <a:noFill/>
          <a:extLst/>
        </p:spPr>
      </p:pic>
      <p:sp>
        <p:nvSpPr>
          <p:cNvPr id="325" name="Freeform 325"/>
          <p:cNvSpPr/>
          <p:nvPr/>
        </p:nvSpPr>
        <p:spPr>
          <a:xfrm rot="0" flipH="0" flipV="0">
            <a:off x="6344849" y="1100741"/>
            <a:ext cx="13702" cy="13703"/>
          </a:xfrm>
          <a:custGeom>
            <a:pathLst>
              <a:path w="13702" h="13703">
                <a:moveTo>
                  <a:pt x="5867" y="0"/>
                </a:moveTo>
                <a:cubicBezTo>
                  <a:pt x="2629" y="0"/>
                  <a:pt x="0" y="2628"/>
                  <a:pt x="0" y="5867"/>
                </a:cubicBezTo>
                <a:cubicBezTo>
                  <a:pt x="0" y="11099"/>
                  <a:pt x="6311" y="13703"/>
                  <a:pt x="10019" y="10007"/>
                </a:cubicBezTo>
                <a:cubicBezTo>
                  <a:pt x="13702" y="6324"/>
                  <a:pt x="11099" y="0"/>
                  <a:pt x="586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6" name="Picture 326"/>
          <p:cNvPicPr>
            <a:picLocks noChangeAspect="0" noChangeArrowheads="1"/>
          </p:cNvPicPr>
          <p:nvPr/>
        </p:nvPicPr>
        <p:blipFill>
          <a:blip r:embed="rId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0543" y="1102195"/>
            <a:ext cx="36848" cy="36842"/>
          </a:xfrm>
          <a:prstGeom prst="rect">
            <a:avLst/>
          </a:prstGeom>
          <a:noFill/>
          <a:extLst/>
        </p:spPr>
      </p:pic>
      <p:sp>
        <p:nvSpPr>
          <p:cNvPr id="327" name="Freeform 327"/>
          <p:cNvSpPr/>
          <p:nvPr/>
        </p:nvSpPr>
        <p:spPr>
          <a:xfrm rot="0" flipH="0" flipV="0">
            <a:off x="6343240" y="1114892"/>
            <a:ext cx="13384" cy="13360"/>
          </a:xfrm>
          <a:custGeom>
            <a:pathLst>
              <a:path w="13384" h="13360">
                <a:moveTo>
                  <a:pt x="5714" y="0"/>
                </a:moveTo>
                <a:cubicBezTo>
                  <a:pt x="2552" y="0"/>
                  <a:pt x="0" y="2552"/>
                  <a:pt x="0" y="5714"/>
                </a:cubicBezTo>
                <a:cubicBezTo>
                  <a:pt x="0" y="10807"/>
                  <a:pt x="6145" y="13360"/>
                  <a:pt x="9752" y="9753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" name="Picture 328"/>
          <p:cNvPicPr>
            <a:picLocks noChangeAspect="0" noChangeArrowheads="1"/>
          </p:cNvPicPr>
          <p:nvPr/>
        </p:nvPicPr>
        <p:blipFill>
          <a:blip r:embed="rId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7711" y="1116179"/>
            <a:ext cx="36791" cy="36858"/>
          </a:xfrm>
          <a:prstGeom prst="rect">
            <a:avLst/>
          </a:prstGeom>
          <a:noFill/>
          <a:extLst/>
        </p:spPr>
      </p:pic>
      <p:sp>
        <p:nvSpPr>
          <p:cNvPr id="329" name="Freeform 329"/>
          <p:cNvSpPr/>
          <p:nvPr/>
        </p:nvSpPr>
        <p:spPr>
          <a:xfrm rot="0" flipH="0" flipV="0">
            <a:off x="6340412" y="1128875"/>
            <a:ext cx="13384" cy="13385"/>
          </a:xfrm>
          <a:custGeom>
            <a:pathLst>
              <a:path w="13384" h="13385">
                <a:moveTo>
                  <a:pt x="5714" y="0"/>
                </a:moveTo>
                <a:cubicBezTo>
                  <a:pt x="2578" y="0"/>
                  <a:pt x="0" y="2552"/>
                  <a:pt x="0" y="5714"/>
                </a:cubicBezTo>
                <a:cubicBezTo>
                  <a:pt x="0" y="10820"/>
                  <a:pt x="6171" y="13385"/>
                  <a:pt x="9777" y="9778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" name="Picture 330"/>
          <p:cNvPicPr>
            <a:picLocks noChangeAspect="0" noChangeArrowheads="1"/>
          </p:cNvPicPr>
          <p:nvPr/>
        </p:nvPicPr>
        <p:blipFill>
          <a:blip r:embed="rId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4028" y="1130517"/>
            <a:ext cx="36846" cy="36862"/>
          </a:xfrm>
          <a:prstGeom prst="rect">
            <a:avLst/>
          </a:prstGeom>
          <a:noFill/>
          <a:extLst/>
        </p:spPr>
      </p:pic>
      <p:sp>
        <p:nvSpPr>
          <p:cNvPr id="331" name="Freeform 331"/>
          <p:cNvSpPr/>
          <p:nvPr/>
        </p:nvSpPr>
        <p:spPr>
          <a:xfrm rot="0" flipH="0" flipV="0">
            <a:off x="6336729" y="1143219"/>
            <a:ext cx="13372" cy="13385"/>
          </a:xfrm>
          <a:custGeom>
            <a:pathLst>
              <a:path w="13372" h="13385">
                <a:moveTo>
                  <a:pt x="5714" y="0"/>
                </a:moveTo>
                <a:cubicBezTo>
                  <a:pt x="2565" y="0"/>
                  <a:pt x="0" y="2565"/>
                  <a:pt x="0" y="5727"/>
                </a:cubicBezTo>
                <a:cubicBezTo>
                  <a:pt x="0" y="10820"/>
                  <a:pt x="6158" y="13385"/>
                  <a:pt x="9752" y="9766"/>
                </a:cubicBezTo>
                <a:cubicBezTo>
                  <a:pt x="13372" y="6159"/>
                  <a:pt x="10806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spect="0" noChangeArrowheads="1"/>
          </p:cNvPicPr>
          <p:nvPr/>
        </p:nvPicPr>
        <p:blipFill>
          <a:blip r:embed="rId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19608" y="1145414"/>
            <a:ext cx="36871" cy="36847"/>
          </a:xfrm>
          <a:prstGeom prst="rect">
            <a:avLst/>
          </a:prstGeom>
          <a:noFill/>
          <a:extLst/>
        </p:spPr>
      </p:pic>
      <p:sp>
        <p:nvSpPr>
          <p:cNvPr id="333" name="Freeform 333"/>
          <p:cNvSpPr/>
          <p:nvPr/>
        </p:nvSpPr>
        <p:spPr>
          <a:xfrm rot="0" flipH="0" flipV="0">
            <a:off x="6332314" y="1158102"/>
            <a:ext cx="13384" cy="13385"/>
          </a:xfrm>
          <a:custGeom>
            <a:pathLst>
              <a:path w="13384" h="13385">
                <a:moveTo>
                  <a:pt x="5714" y="0"/>
                </a:moveTo>
                <a:cubicBezTo>
                  <a:pt x="2552" y="0"/>
                  <a:pt x="0" y="2552"/>
                  <a:pt x="0" y="5714"/>
                </a:cubicBezTo>
                <a:cubicBezTo>
                  <a:pt x="0" y="10820"/>
                  <a:pt x="6158" y="13385"/>
                  <a:pt x="9777" y="9766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4" name="Picture 334"/>
          <p:cNvPicPr>
            <a:picLocks noChangeAspect="0" noChangeArrowheads="1"/>
          </p:cNvPicPr>
          <p:nvPr/>
        </p:nvPicPr>
        <p:blipFill>
          <a:blip r:embed="rId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14744" y="1159484"/>
            <a:ext cx="36858" cy="36861"/>
          </a:xfrm>
          <a:prstGeom prst="rect">
            <a:avLst/>
          </a:prstGeom>
          <a:noFill/>
          <a:extLst/>
        </p:spPr>
      </p:pic>
      <p:sp>
        <p:nvSpPr>
          <p:cNvPr id="335" name="Freeform 335"/>
          <p:cNvSpPr/>
          <p:nvPr/>
        </p:nvSpPr>
        <p:spPr>
          <a:xfrm rot="0" flipH="0" flipV="0">
            <a:off x="6327439" y="1172184"/>
            <a:ext cx="13384" cy="13385"/>
          </a:xfrm>
          <a:custGeom>
            <a:pathLst>
              <a:path w="13384" h="13385">
                <a:moveTo>
                  <a:pt x="5714" y="0"/>
                </a:moveTo>
                <a:cubicBezTo>
                  <a:pt x="2578" y="0"/>
                  <a:pt x="0" y="2552"/>
                  <a:pt x="0" y="5714"/>
                </a:cubicBezTo>
                <a:cubicBezTo>
                  <a:pt x="0" y="10820"/>
                  <a:pt x="6158" y="13385"/>
                  <a:pt x="9777" y="9766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6" name="Picture 336"/>
          <p:cNvPicPr>
            <a:picLocks noChangeAspect="0" noChangeArrowheads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9936" y="929475"/>
            <a:ext cx="100037" cy="100063"/>
          </a:xfrm>
          <a:prstGeom prst="rect">
            <a:avLst/>
          </a:prstGeom>
          <a:noFill/>
          <a:extLst/>
        </p:spPr>
      </p:pic>
      <p:sp>
        <p:nvSpPr>
          <p:cNvPr id="337" name="Freeform 337"/>
          <p:cNvSpPr/>
          <p:nvPr/>
        </p:nvSpPr>
        <p:spPr>
          <a:xfrm rot="0" flipH="0" flipV="0">
            <a:off x="6262620" y="942165"/>
            <a:ext cx="74637" cy="74663"/>
          </a:xfrm>
          <a:custGeom>
            <a:pathLst>
              <a:path w="74637" h="74663">
                <a:moveTo>
                  <a:pt x="32943" y="44437"/>
                </a:moveTo>
                <a:lnTo>
                  <a:pt x="31077" y="44437"/>
                </a:lnTo>
                <a:lnTo>
                  <a:pt x="0" y="54482"/>
                </a:lnTo>
                <a:lnTo>
                  <a:pt x="0" y="22441"/>
                </a:lnTo>
                <a:lnTo>
                  <a:pt x="30899" y="32944"/>
                </a:lnTo>
                <a:lnTo>
                  <a:pt x="32968" y="32944"/>
                </a:lnTo>
                <a:lnTo>
                  <a:pt x="32981" y="31077"/>
                </a:lnTo>
                <a:lnTo>
                  <a:pt x="22949" y="0"/>
                </a:lnTo>
                <a:lnTo>
                  <a:pt x="54977" y="0"/>
                </a:lnTo>
                <a:lnTo>
                  <a:pt x="44449" y="30899"/>
                </a:lnTo>
                <a:lnTo>
                  <a:pt x="44474" y="32957"/>
                </a:lnTo>
                <a:lnTo>
                  <a:pt x="46519" y="32957"/>
                </a:lnTo>
                <a:lnTo>
                  <a:pt x="74637" y="22314"/>
                </a:lnTo>
                <a:lnTo>
                  <a:pt x="74637" y="54482"/>
                </a:lnTo>
                <a:lnTo>
                  <a:pt x="46265" y="44462"/>
                </a:lnTo>
                <a:lnTo>
                  <a:pt x="44449" y="44449"/>
                </a:lnTo>
                <a:lnTo>
                  <a:pt x="44449" y="46519"/>
                </a:lnTo>
                <a:lnTo>
                  <a:pt x="55104" y="74663"/>
                </a:lnTo>
                <a:lnTo>
                  <a:pt x="22949" y="74663"/>
                </a:lnTo>
                <a:lnTo>
                  <a:pt x="32943" y="46265"/>
                </a:lnTo>
                <a:lnTo>
                  <a:pt x="32943" y="44437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spect="0" noChangeArrowheads="1"/>
          </p:cNvPicPr>
          <p:nvPr/>
        </p:nvPicPr>
        <p:blipFill>
          <a:blip r:embed="rId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59563" y="1004024"/>
            <a:ext cx="83070" cy="80429"/>
          </a:xfrm>
          <a:prstGeom prst="rect">
            <a:avLst/>
          </a:prstGeom>
          <a:noFill/>
          <a:extLst/>
        </p:spPr>
      </p:pic>
      <p:sp>
        <p:nvSpPr>
          <p:cNvPr id="339" name="Freeform 339"/>
          <p:cNvSpPr/>
          <p:nvPr/>
        </p:nvSpPr>
        <p:spPr>
          <a:xfrm rot="0" flipH="0" flipV="0">
            <a:off x="6272261" y="1016725"/>
            <a:ext cx="57670" cy="55028"/>
          </a:xfrm>
          <a:custGeom>
            <a:pathLst>
              <a:path w="57670" h="55028">
                <a:moveTo>
                  <a:pt x="28981" y="101"/>
                </a:moveTo>
                <a:cubicBezTo>
                  <a:pt x="33286" y="101"/>
                  <a:pt x="37210" y="101"/>
                  <a:pt x="40880" y="0"/>
                </a:cubicBezTo>
                <a:cubicBezTo>
                  <a:pt x="50799" y="4571"/>
                  <a:pt x="57670" y="14591"/>
                  <a:pt x="57670" y="26212"/>
                </a:cubicBezTo>
                <a:cubicBezTo>
                  <a:pt x="57670" y="42125"/>
                  <a:pt x="44754" y="55028"/>
                  <a:pt x="28829" y="55028"/>
                </a:cubicBezTo>
                <a:cubicBezTo>
                  <a:pt x="12903" y="55028"/>
                  <a:pt x="0" y="42125"/>
                  <a:pt x="0" y="26212"/>
                </a:cubicBezTo>
                <a:cubicBezTo>
                  <a:pt x="0" y="14629"/>
                  <a:pt x="6820" y="4647"/>
                  <a:pt x="16650" y="63"/>
                </a:cubicBezTo>
                <a:cubicBezTo>
                  <a:pt x="20384" y="101"/>
                  <a:pt x="24625" y="101"/>
                  <a:pt x="28981" y="10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340"/>
          <p:cNvPicPr>
            <a:picLocks noChangeAspect="0" noChangeArrowheads="1"/>
          </p:cNvPicPr>
          <p:nvPr/>
        </p:nvPicPr>
        <p:blipFill>
          <a:blip r:embed="rId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76372" y="1063067"/>
            <a:ext cx="49598" cy="49606"/>
          </a:xfrm>
          <a:prstGeom prst="rect">
            <a:avLst/>
          </a:prstGeom>
          <a:noFill/>
          <a:extLst/>
        </p:spPr>
      </p:pic>
      <p:sp>
        <p:nvSpPr>
          <p:cNvPr id="341" name="Freeform 341"/>
          <p:cNvSpPr/>
          <p:nvPr/>
        </p:nvSpPr>
        <p:spPr>
          <a:xfrm rot="0" flipH="0" flipV="0">
            <a:off x="6285028" y="1075769"/>
            <a:ext cx="28244" cy="28244"/>
          </a:xfrm>
          <a:custGeom>
            <a:pathLst>
              <a:path w="28244" h="28244">
                <a:moveTo>
                  <a:pt x="16154" y="0"/>
                </a:moveTo>
                <a:cubicBezTo>
                  <a:pt x="22834" y="0"/>
                  <a:pt x="28244" y="5410"/>
                  <a:pt x="28244" y="12090"/>
                </a:cubicBezTo>
                <a:cubicBezTo>
                  <a:pt x="28244" y="22847"/>
                  <a:pt x="15227" y="28244"/>
                  <a:pt x="7607" y="20637"/>
                </a:cubicBezTo>
                <a:cubicBezTo>
                  <a:pt x="0" y="13017"/>
                  <a:pt x="5372" y="0"/>
                  <a:pt x="1615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spect="0" noChangeArrowheads="1"/>
          </p:cNvPicPr>
          <p:nvPr/>
        </p:nvPicPr>
        <p:blipFill>
          <a:blip r:embed="rId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77271" y="1093014"/>
            <a:ext cx="47797" cy="47780"/>
          </a:xfrm>
          <a:prstGeom prst="rect">
            <a:avLst/>
          </a:prstGeom>
          <a:noFill/>
          <a:extLst/>
        </p:spPr>
      </p:pic>
      <p:sp>
        <p:nvSpPr>
          <p:cNvPr id="343" name="Freeform 343"/>
          <p:cNvSpPr/>
          <p:nvPr/>
        </p:nvSpPr>
        <p:spPr>
          <a:xfrm rot="0" flipH="0" flipV="0">
            <a:off x="6286221" y="1105708"/>
            <a:ext cx="26148" cy="26136"/>
          </a:xfrm>
          <a:custGeom>
            <a:pathLst>
              <a:path w="26148" h="26136">
                <a:moveTo>
                  <a:pt x="14960" y="0"/>
                </a:moveTo>
                <a:cubicBezTo>
                  <a:pt x="21132" y="0"/>
                  <a:pt x="26148" y="5016"/>
                  <a:pt x="26148" y="11188"/>
                </a:cubicBezTo>
                <a:cubicBezTo>
                  <a:pt x="26148" y="21145"/>
                  <a:pt x="14097" y="26136"/>
                  <a:pt x="7048" y="19088"/>
                </a:cubicBezTo>
                <a:cubicBezTo>
                  <a:pt x="0" y="12052"/>
                  <a:pt x="4991" y="0"/>
                  <a:pt x="1496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/>
          <p:cNvPicPr>
            <a:picLocks noChangeAspect="0" noChangeArrowheads="1"/>
          </p:cNvPicPr>
          <p:nvPr/>
        </p:nvPicPr>
        <p:blipFill>
          <a:blip r:embed="rId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78412" y="1119467"/>
            <a:ext cx="45984" cy="45963"/>
          </a:xfrm>
          <a:prstGeom prst="rect">
            <a:avLst/>
          </a:prstGeom>
          <a:noFill/>
          <a:extLst/>
        </p:spPr>
      </p:pic>
      <p:sp>
        <p:nvSpPr>
          <p:cNvPr id="345" name="Freeform 345"/>
          <p:cNvSpPr/>
          <p:nvPr/>
        </p:nvSpPr>
        <p:spPr>
          <a:xfrm rot="0" flipH="0" flipV="0">
            <a:off x="6287663" y="1132150"/>
            <a:ext cx="24028" cy="24028"/>
          </a:xfrm>
          <a:custGeom>
            <a:pathLst>
              <a:path w="24028" h="24028">
                <a:moveTo>
                  <a:pt x="13754" y="0"/>
                </a:moveTo>
                <a:cubicBezTo>
                  <a:pt x="19430" y="0"/>
                  <a:pt x="24028" y="4597"/>
                  <a:pt x="24028" y="10287"/>
                </a:cubicBezTo>
                <a:cubicBezTo>
                  <a:pt x="24028" y="19443"/>
                  <a:pt x="12967" y="24028"/>
                  <a:pt x="6490" y="17551"/>
                </a:cubicBezTo>
                <a:cubicBezTo>
                  <a:pt x="0" y="11074"/>
                  <a:pt x="4598" y="0"/>
                  <a:pt x="1375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spect="0" noChangeArrowheads="1"/>
          </p:cNvPicPr>
          <p:nvPr/>
        </p:nvPicPr>
        <p:blipFill>
          <a:blip r:embed="rId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79840" y="1142924"/>
            <a:ext cx="42651" cy="42645"/>
          </a:xfrm>
          <a:prstGeom prst="rect">
            <a:avLst/>
          </a:prstGeom>
          <a:noFill/>
          <a:extLst/>
        </p:spPr>
      </p:pic>
      <p:sp>
        <p:nvSpPr>
          <p:cNvPr id="347" name="Freeform 347"/>
          <p:cNvSpPr/>
          <p:nvPr/>
        </p:nvSpPr>
        <p:spPr>
          <a:xfrm rot="0" flipH="0" flipV="0">
            <a:off x="6289650" y="1155621"/>
            <a:ext cx="20141" cy="20129"/>
          </a:xfrm>
          <a:custGeom>
            <a:pathLst>
              <a:path w="20141" h="20129">
                <a:moveTo>
                  <a:pt x="11531" y="0"/>
                </a:moveTo>
                <a:cubicBezTo>
                  <a:pt x="16280" y="0"/>
                  <a:pt x="20141" y="3848"/>
                  <a:pt x="20141" y="8610"/>
                </a:cubicBezTo>
                <a:cubicBezTo>
                  <a:pt x="20141" y="16294"/>
                  <a:pt x="10858" y="20129"/>
                  <a:pt x="5436" y="14706"/>
                </a:cubicBezTo>
                <a:cubicBezTo>
                  <a:pt x="0" y="9271"/>
                  <a:pt x="3848" y="0"/>
                  <a:pt x="1153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spect="0" noChangeArrowheads="1"/>
          </p:cNvPicPr>
          <p:nvPr/>
        </p:nvPicPr>
        <p:blipFill>
          <a:blip r:embed="rId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9949" y="1153872"/>
            <a:ext cx="119862" cy="114045"/>
          </a:xfrm>
          <a:prstGeom prst="rect">
            <a:avLst/>
          </a:prstGeom>
          <a:noFill/>
          <a:extLst/>
        </p:spPr>
      </p:pic>
      <p:sp>
        <p:nvSpPr>
          <p:cNvPr id="349" name="Freeform 349"/>
          <p:cNvSpPr/>
          <p:nvPr/>
        </p:nvSpPr>
        <p:spPr>
          <a:xfrm rot="0" flipH="0" flipV="0">
            <a:off x="6162648" y="1166560"/>
            <a:ext cx="94462" cy="88658"/>
          </a:xfrm>
          <a:custGeom>
            <a:pathLst>
              <a:path w="94462" h="88658">
                <a:moveTo>
                  <a:pt x="0" y="0"/>
                </a:moveTo>
                <a:lnTo>
                  <a:pt x="94462" y="57353"/>
                </a:lnTo>
                <a:moveTo>
                  <a:pt x="82486" y="88658"/>
                </a:moveTo>
                <a:lnTo>
                  <a:pt x="22644" y="50711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spect="0" noChangeArrowheads="1"/>
          </p:cNvPicPr>
          <p:nvPr/>
        </p:nvPicPr>
        <p:blipFill>
          <a:blip r:embed="rId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6114" y="1115886"/>
            <a:ext cx="128396" cy="89738"/>
          </a:xfrm>
          <a:prstGeom prst="rect">
            <a:avLst/>
          </a:prstGeom>
          <a:noFill/>
          <a:extLst/>
        </p:spPr>
      </p:pic>
      <p:sp>
        <p:nvSpPr>
          <p:cNvPr id="351" name="Freeform 351"/>
          <p:cNvSpPr/>
          <p:nvPr/>
        </p:nvSpPr>
        <p:spPr>
          <a:xfrm rot="0" flipH="0" flipV="0">
            <a:off x="6158820" y="1128583"/>
            <a:ext cx="102996" cy="64338"/>
          </a:xfrm>
          <a:custGeom>
            <a:pathLst>
              <a:path w="102996" h="64338">
                <a:moveTo>
                  <a:pt x="102996" y="64338"/>
                </a:moveTo>
                <a:lnTo>
                  <a:pt x="0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352"/>
          <p:cNvPicPr>
            <a:picLocks noChangeAspect="0" noChangeArrowheads="1"/>
          </p:cNvPicPr>
          <p:nvPr/>
        </p:nvPicPr>
        <p:blipFill>
          <a:blip r:embed="rId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60325" y="1086053"/>
            <a:ext cx="104025" cy="76289"/>
          </a:xfrm>
          <a:prstGeom prst="rect">
            <a:avLst/>
          </a:prstGeom>
          <a:noFill/>
          <a:extLst/>
        </p:spPr>
      </p:pic>
      <p:sp>
        <p:nvSpPr>
          <p:cNvPr id="353" name="Freeform 353"/>
          <p:cNvSpPr/>
          <p:nvPr/>
        </p:nvSpPr>
        <p:spPr>
          <a:xfrm rot="0" flipH="0" flipV="0">
            <a:off x="6173027" y="1098750"/>
            <a:ext cx="78613" cy="50888"/>
          </a:xfrm>
          <a:custGeom>
            <a:pathLst>
              <a:path w="78613" h="50888">
                <a:moveTo>
                  <a:pt x="0" y="0"/>
                </a:moveTo>
                <a:lnTo>
                  <a:pt x="78613" y="50888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spect="0" noChangeArrowheads="1"/>
          </p:cNvPicPr>
          <p:nvPr/>
        </p:nvPicPr>
        <p:blipFill>
          <a:blip r:embed="rId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88202" y="1068794"/>
            <a:ext cx="66369" cy="52071"/>
          </a:xfrm>
          <a:prstGeom prst="rect">
            <a:avLst/>
          </a:prstGeom>
          <a:noFill/>
          <a:extLst/>
        </p:spPr>
      </p:pic>
      <p:sp>
        <p:nvSpPr>
          <p:cNvPr id="355" name="Freeform 355"/>
          <p:cNvSpPr/>
          <p:nvPr/>
        </p:nvSpPr>
        <p:spPr>
          <a:xfrm rot="0" flipH="0" flipV="0">
            <a:off x="6200897" y="1081486"/>
            <a:ext cx="40970" cy="26682"/>
          </a:xfrm>
          <a:custGeom>
            <a:pathLst>
              <a:path w="40970" h="26682">
                <a:moveTo>
                  <a:pt x="0" y="0"/>
                </a:moveTo>
                <a:lnTo>
                  <a:pt x="40970" y="26682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" name="Picture 356"/>
          <p:cNvPicPr>
            <a:picLocks noChangeAspect="0" noChangeArrowheads="1"/>
          </p:cNvPicPr>
          <p:nvPr/>
        </p:nvPicPr>
        <p:blipFill>
          <a:blip r:embed="rId3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8247" y="1067588"/>
            <a:ext cx="68351" cy="105271"/>
          </a:xfrm>
          <a:prstGeom prst="rect">
            <a:avLst/>
          </a:prstGeom>
          <a:noFill/>
          <a:extLst/>
        </p:spPr>
      </p:pic>
      <p:sp>
        <p:nvSpPr>
          <p:cNvPr id="357" name="Freeform 357"/>
          <p:cNvSpPr/>
          <p:nvPr/>
        </p:nvSpPr>
        <p:spPr>
          <a:xfrm rot="0" flipH="0" flipV="0">
            <a:off x="6160949" y="1080297"/>
            <a:ext cx="42951" cy="79857"/>
          </a:xfrm>
          <a:custGeom>
            <a:pathLst>
              <a:path w="42951" h="79857">
                <a:moveTo>
                  <a:pt x="0" y="79857"/>
                </a:moveTo>
                <a:cubicBezTo>
                  <a:pt x="9296" y="52591"/>
                  <a:pt x="23495" y="26492"/>
                  <a:pt x="42951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8" name="Picture 358"/>
          <p:cNvPicPr>
            <a:picLocks noChangeAspect="0" noChangeArrowheads="1"/>
          </p:cNvPicPr>
          <p:nvPr/>
        </p:nvPicPr>
        <p:blipFill>
          <a:blip r:embed="rId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60452" y="1059295"/>
            <a:ext cx="86715" cy="147446"/>
          </a:xfrm>
          <a:prstGeom prst="rect">
            <a:avLst/>
          </a:prstGeom>
          <a:noFill/>
          <a:extLst/>
        </p:spPr>
      </p:pic>
      <p:sp>
        <p:nvSpPr>
          <p:cNvPr id="359" name="Freeform 359"/>
          <p:cNvSpPr/>
          <p:nvPr/>
        </p:nvSpPr>
        <p:spPr>
          <a:xfrm rot="0" flipH="0" flipV="0">
            <a:off x="6173152" y="1071997"/>
            <a:ext cx="61315" cy="122046"/>
          </a:xfrm>
          <a:custGeom>
            <a:pathLst>
              <a:path w="61315" h="122046">
                <a:moveTo>
                  <a:pt x="0" y="122046"/>
                </a:moveTo>
                <a:cubicBezTo>
                  <a:pt x="16205" y="80086"/>
                  <a:pt x="37299" y="39611"/>
                  <a:pt x="61315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0" name="Picture 360"/>
          <p:cNvPicPr>
            <a:picLocks noChangeAspect="0" noChangeArrowheads="1"/>
          </p:cNvPicPr>
          <p:nvPr/>
        </p:nvPicPr>
        <p:blipFill>
          <a:blip r:embed="rId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77838" y="1104900"/>
            <a:ext cx="78435" cy="133922"/>
          </a:xfrm>
          <a:prstGeom prst="rect">
            <a:avLst/>
          </a:prstGeom>
          <a:noFill/>
          <a:extLst/>
        </p:spPr>
      </p:pic>
      <p:sp>
        <p:nvSpPr>
          <p:cNvPr id="361" name="Freeform 361"/>
          <p:cNvSpPr/>
          <p:nvPr/>
        </p:nvSpPr>
        <p:spPr>
          <a:xfrm rot="0" flipH="0" flipV="0">
            <a:off x="6190541" y="1117601"/>
            <a:ext cx="53035" cy="108521"/>
          </a:xfrm>
          <a:custGeom>
            <a:pathLst>
              <a:path w="53035" h="108521">
                <a:moveTo>
                  <a:pt x="0" y="108521"/>
                </a:moveTo>
                <a:cubicBezTo>
                  <a:pt x="13512" y="70320"/>
                  <a:pt x="28549" y="34290"/>
                  <a:pt x="53035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spect="0" noChangeArrowheads="1"/>
          </p:cNvPicPr>
          <p:nvPr/>
        </p:nvPicPr>
        <p:blipFill>
          <a:blip r:embed="rId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96596" y="1145490"/>
            <a:ext cx="70421" cy="116102"/>
          </a:xfrm>
          <a:prstGeom prst="rect">
            <a:avLst/>
          </a:prstGeom>
          <a:noFill/>
          <a:extLst/>
        </p:spPr>
      </p:pic>
      <p:sp>
        <p:nvSpPr>
          <p:cNvPr id="363" name="Freeform 363"/>
          <p:cNvSpPr/>
          <p:nvPr/>
        </p:nvSpPr>
        <p:spPr>
          <a:xfrm rot="0" flipH="0" flipV="0">
            <a:off x="6209292" y="1158177"/>
            <a:ext cx="45034" cy="90716"/>
          </a:xfrm>
          <a:custGeom>
            <a:pathLst>
              <a:path w="45034" h="90716">
                <a:moveTo>
                  <a:pt x="0" y="90716"/>
                </a:moveTo>
                <a:cubicBezTo>
                  <a:pt x="11874" y="57125"/>
                  <a:pt x="28613" y="22543"/>
                  <a:pt x="45034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4" name="Picture 364"/>
          <p:cNvPicPr>
            <a:picLocks noChangeAspect="0" noChangeArrowheads="1"/>
          </p:cNvPicPr>
          <p:nvPr/>
        </p:nvPicPr>
        <p:blipFill>
          <a:blip r:embed="rId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79013" y="1166864"/>
            <a:ext cx="43592" cy="88487"/>
          </a:xfrm>
          <a:prstGeom prst="rect">
            <a:avLst/>
          </a:prstGeom>
          <a:noFill/>
          <a:extLst/>
        </p:spPr>
      </p:pic>
      <p:sp>
        <p:nvSpPr>
          <p:cNvPr id="365" name="Freeform 365"/>
          <p:cNvSpPr/>
          <p:nvPr/>
        </p:nvSpPr>
        <p:spPr>
          <a:xfrm rot="0" flipH="0" flipV="0">
            <a:off x="6291004" y="1179570"/>
            <a:ext cx="18910" cy="65557"/>
          </a:xfrm>
          <a:custGeom>
            <a:pathLst>
              <a:path w="18910" h="65557">
                <a:moveTo>
                  <a:pt x="9817" y="0"/>
                </a:moveTo>
                <a:cubicBezTo>
                  <a:pt x="12217" y="0"/>
                  <a:pt x="14528" y="3327"/>
                  <a:pt x="16243" y="9245"/>
                </a:cubicBezTo>
                <a:cubicBezTo>
                  <a:pt x="17944" y="15138"/>
                  <a:pt x="18910" y="23177"/>
                  <a:pt x="18910" y="31534"/>
                </a:cubicBezTo>
                <a:cubicBezTo>
                  <a:pt x="18910" y="44284"/>
                  <a:pt x="16687" y="55803"/>
                  <a:pt x="13284" y="60680"/>
                </a:cubicBezTo>
                <a:cubicBezTo>
                  <a:pt x="9893" y="65557"/>
                  <a:pt x="5982" y="62864"/>
                  <a:pt x="3366" y="53835"/>
                </a:cubicBezTo>
                <a:cubicBezTo>
                  <a:pt x="762" y="44818"/>
                  <a:pt x="0" y="31242"/>
                  <a:pt x="1397" y="19456"/>
                </a:cubicBezTo>
                <a:cubicBezTo>
                  <a:pt x="2794" y="7670"/>
                  <a:pt x="6135" y="0"/>
                  <a:pt x="981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6" name="Picture 366"/>
          <p:cNvPicPr>
            <a:picLocks noChangeAspect="0" noChangeArrowheads="1"/>
          </p:cNvPicPr>
          <p:nvPr/>
        </p:nvPicPr>
        <p:blipFill>
          <a:blip r:embed="rId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31646" y="1215073"/>
            <a:ext cx="76423" cy="43107"/>
          </a:xfrm>
          <a:prstGeom prst="rect">
            <a:avLst/>
          </a:prstGeom>
          <a:noFill/>
          <a:extLst/>
        </p:spPr>
      </p:pic>
      <p:sp>
        <p:nvSpPr>
          <p:cNvPr id="367" name="Freeform 367"/>
          <p:cNvSpPr/>
          <p:nvPr/>
        </p:nvSpPr>
        <p:spPr>
          <a:xfrm rot="0" flipH="0" flipV="0">
            <a:off x="6243795" y="1227494"/>
            <a:ext cx="53555" cy="18516"/>
          </a:xfrm>
          <a:custGeom>
            <a:pathLst>
              <a:path w="53555" h="18516">
                <a:moveTo>
                  <a:pt x="584" y="4191"/>
                </a:moveTo>
                <a:cubicBezTo>
                  <a:pt x="939" y="2248"/>
                  <a:pt x="4000" y="902"/>
                  <a:pt x="9054" y="445"/>
                </a:cubicBezTo>
                <a:cubicBezTo>
                  <a:pt x="14084" y="0"/>
                  <a:pt x="20726" y="483"/>
                  <a:pt x="27482" y="1791"/>
                </a:cubicBezTo>
                <a:cubicBezTo>
                  <a:pt x="37795" y="3798"/>
                  <a:pt x="46723" y="7378"/>
                  <a:pt x="50139" y="10896"/>
                </a:cubicBezTo>
                <a:cubicBezTo>
                  <a:pt x="53555" y="14414"/>
                  <a:pt x="50736" y="17144"/>
                  <a:pt x="43052" y="17830"/>
                </a:cubicBezTo>
                <a:cubicBezTo>
                  <a:pt x="35356" y="18516"/>
                  <a:pt x="24294" y="17017"/>
                  <a:pt x="14985" y="14033"/>
                </a:cubicBezTo>
                <a:cubicBezTo>
                  <a:pt x="5689" y="11049"/>
                  <a:pt x="0" y="7175"/>
                  <a:pt x="584" y="41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" name="Picture 368"/>
          <p:cNvPicPr>
            <a:picLocks noChangeAspect="0" noChangeArrowheads="1"/>
          </p:cNvPicPr>
          <p:nvPr/>
        </p:nvPicPr>
        <p:blipFill>
          <a:blip r:embed="rId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8765" y="1189610"/>
            <a:ext cx="57453" cy="57860"/>
          </a:xfrm>
          <a:prstGeom prst="rect">
            <a:avLst/>
          </a:prstGeom>
          <a:noFill/>
          <a:extLst/>
        </p:spPr>
      </p:pic>
      <p:sp>
        <p:nvSpPr>
          <p:cNvPr id="369" name="Freeform 369"/>
          <p:cNvSpPr/>
          <p:nvPr/>
        </p:nvSpPr>
        <p:spPr>
          <a:xfrm rot="0" flipH="0" flipV="0">
            <a:off x="6258241" y="1200439"/>
            <a:ext cx="39547" cy="39217"/>
          </a:xfrm>
          <a:custGeom>
            <a:pathLst>
              <a:path w="39547" h="39217">
                <a:moveTo>
                  <a:pt x="3848" y="2540"/>
                </a:moveTo>
                <a:cubicBezTo>
                  <a:pt x="6235" y="0"/>
                  <a:pt x="15074" y="4902"/>
                  <a:pt x="23609" y="13474"/>
                </a:cubicBezTo>
                <a:cubicBezTo>
                  <a:pt x="37325" y="27330"/>
                  <a:pt x="39547" y="39217"/>
                  <a:pt x="27101" y="32321"/>
                </a:cubicBezTo>
                <a:cubicBezTo>
                  <a:pt x="14681" y="25438"/>
                  <a:pt x="0" y="6642"/>
                  <a:pt x="3848" y="254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0" name="Picture 370"/>
          <p:cNvPicPr>
            <a:picLocks noChangeAspect="0" noChangeArrowheads="1"/>
          </p:cNvPicPr>
          <p:nvPr/>
        </p:nvPicPr>
        <p:blipFill>
          <a:blip r:embed="rId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61045" y="1175246"/>
            <a:ext cx="39813" cy="49234"/>
          </a:xfrm>
          <a:prstGeom prst="rect">
            <a:avLst/>
          </a:prstGeom>
          <a:noFill/>
          <a:extLst/>
        </p:spPr>
      </p:pic>
      <p:sp>
        <p:nvSpPr>
          <p:cNvPr id="371" name="Freeform 371"/>
          <p:cNvSpPr/>
          <p:nvPr/>
        </p:nvSpPr>
        <p:spPr>
          <a:xfrm rot="0" flipH="0" flipV="0">
            <a:off x="6271317" y="1187554"/>
            <a:ext cx="19201" cy="28231"/>
          </a:xfrm>
          <a:custGeom>
            <a:pathLst>
              <a:path w="19201" h="28231">
                <a:moveTo>
                  <a:pt x="4254" y="406"/>
                </a:moveTo>
                <a:cubicBezTo>
                  <a:pt x="6895" y="0"/>
                  <a:pt x="11429" y="4965"/>
                  <a:pt x="14414" y="11543"/>
                </a:cubicBezTo>
                <a:cubicBezTo>
                  <a:pt x="19201" y="22123"/>
                  <a:pt x="16458" y="28231"/>
                  <a:pt x="10070" y="21233"/>
                </a:cubicBezTo>
                <a:cubicBezTo>
                  <a:pt x="3658" y="14210"/>
                  <a:pt x="0" y="1091"/>
                  <a:pt x="4254" y="40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2" name="Picture 372"/>
          <p:cNvPicPr>
            <a:picLocks noChangeAspect="0" noChangeArrowheads="1"/>
          </p:cNvPicPr>
          <p:nvPr/>
        </p:nvPicPr>
        <p:blipFill>
          <a:blip r:embed="rId3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93581" y="1215582"/>
            <a:ext cx="76447" cy="43053"/>
          </a:xfrm>
          <a:prstGeom prst="rect">
            <a:avLst/>
          </a:prstGeom>
          <a:noFill/>
          <a:extLst/>
        </p:spPr>
      </p:pic>
      <p:sp>
        <p:nvSpPr>
          <p:cNvPr id="373" name="Freeform 373"/>
          <p:cNvSpPr/>
          <p:nvPr/>
        </p:nvSpPr>
        <p:spPr>
          <a:xfrm rot="0" flipH="0" flipV="0">
            <a:off x="6304306" y="1227928"/>
            <a:ext cx="53555" cy="18516"/>
          </a:xfrm>
          <a:custGeom>
            <a:pathLst>
              <a:path w="53555" h="18516">
                <a:moveTo>
                  <a:pt x="52971" y="4191"/>
                </a:moveTo>
                <a:cubicBezTo>
                  <a:pt x="52603" y="2248"/>
                  <a:pt x="49555" y="902"/>
                  <a:pt x="44501" y="445"/>
                </a:cubicBezTo>
                <a:cubicBezTo>
                  <a:pt x="39471" y="0"/>
                  <a:pt x="32829" y="483"/>
                  <a:pt x="26073" y="1804"/>
                </a:cubicBezTo>
                <a:cubicBezTo>
                  <a:pt x="15760" y="3811"/>
                  <a:pt x="6832" y="7391"/>
                  <a:pt x="3416" y="10909"/>
                </a:cubicBezTo>
                <a:cubicBezTo>
                  <a:pt x="0" y="14414"/>
                  <a:pt x="2806" y="17157"/>
                  <a:pt x="10490" y="17843"/>
                </a:cubicBezTo>
                <a:cubicBezTo>
                  <a:pt x="18199" y="18516"/>
                  <a:pt x="29261" y="17017"/>
                  <a:pt x="38570" y="14033"/>
                </a:cubicBezTo>
                <a:cubicBezTo>
                  <a:pt x="47866" y="11061"/>
                  <a:pt x="53555" y="7162"/>
                  <a:pt x="52971" y="41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374"/>
          <p:cNvPicPr>
            <a:picLocks noChangeAspect="0" noChangeArrowheads="1"/>
          </p:cNvPicPr>
          <p:nvPr/>
        </p:nvPicPr>
        <p:blipFill>
          <a:blip r:embed="rId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95425" y="1190041"/>
            <a:ext cx="57470" cy="57878"/>
          </a:xfrm>
          <a:prstGeom prst="rect">
            <a:avLst/>
          </a:prstGeom>
          <a:noFill/>
          <a:extLst/>
        </p:spPr>
      </p:pic>
      <p:sp>
        <p:nvSpPr>
          <p:cNvPr id="375" name="Freeform 375"/>
          <p:cNvSpPr/>
          <p:nvPr/>
        </p:nvSpPr>
        <p:spPr>
          <a:xfrm rot="0" flipH="0" flipV="0">
            <a:off x="6303854" y="1200873"/>
            <a:ext cx="39560" cy="39217"/>
          </a:xfrm>
          <a:custGeom>
            <a:pathLst>
              <a:path w="39560" h="39217">
                <a:moveTo>
                  <a:pt x="35712" y="2540"/>
                </a:moveTo>
                <a:cubicBezTo>
                  <a:pt x="33325" y="0"/>
                  <a:pt x="24486" y="4889"/>
                  <a:pt x="15951" y="13487"/>
                </a:cubicBezTo>
                <a:cubicBezTo>
                  <a:pt x="2235" y="27317"/>
                  <a:pt x="0" y="39217"/>
                  <a:pt x="12446" y="32321"/>
                </a:cubicBezTo>
                <a:cubicBezTo>
                  <a:pt x="24879" y="25450"/>
                  <a:pt x="39560" y="6654"/>
                  <a:pt x="35712" y="254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6" name="Picture 376"/>
          <p:cNvPicPr>
            <a:picLocks noChangeAspect="0" noChangeArrowheads="1"/>
          </p:cNvPicPr>
          <p:nvPr/>
        </p:nvPicPr>
        <p:blipFill>
          <a:blip r:embed="rId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00802" y="1175690"/>
            <a:ext cx="39812" cy="49229"/>
          </a:xfrm>
          <a:prstGeom prst="rect">
            <a:avLst/>
          </a:prstGeom>
          <a:noFill/>
          <a:extLst/>
        </p:spPr>
      </p:pic>
      <p:sp>
        <p:nvSpPr>
          <p:cNvPr id="377" name="Freeform 377"/>
          <p:cNvSpPr/>
          <p:nvPr/>
        </p:nvSpPr>
        <p:spPr>
          <a:xfrm rot="0" flipH="0" flipV="0">
            <a:off x="6311138" y="1188000"/>
            <a:ext cx="19201" cy="28231"/>
          </a:xfrm>
          <a:custGeom>
            <a:pathLst>
              <a:path w="19201" h="28231">
                <a:moveTo>
                  <a:pt x="14947" y="406"/>
                </a:moveTo>
                <a:cubicBezTo>
                  <a:pt x="12306" y="0"/>
                  <a:pt x="7759" y="4965"/>
                  <a:pt x="4787" y="11531"/>
                </a:cubicBezTo>
                <a:cubicBezTo>
                  <a:pt x="0" y="22110"/>
                  <a:pt x="2730" y="28231"/>
                  <a:pt x="9118" y="21221"/>
                </a:cubicBezTo>
                <a:cubicBezTo>
                  <a:pt x="15531" y="14210"/>
                  <a:pt x="19201" y="1066"/>
                  <a:pt x="14947" y="40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/>
          <p:cNvPicPr>
            <a:picLocks noChangeAspect="0" noChangeArrowheads="1"/>
          </p:cNvPicPr>
          <p:nvPr/>
        </p:nvPicPr>
        <p:blipFill>
          <a:blip r:embed="rId3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1458" y="1155345"/>
            <a:ext cx="119888" cy="114045"/>
          </a:xfrm>
          <a:prstGeom prst="rect">
            <a:avLst/>
          </a:prstGeom>
          <a:noFill/>
          <a:extLst/>
        </p:spPr>
      </p:pic>
      <p:sp>
        <p:nvSpPr>
          <p:cNvPr id="379" name="Freeform 379"/>
          <p:cNvSpPr/>
          <p:nvPr/>
        </p:nvSpPr>
        <p:spPr>
          <a:xfrm rot="0" flipH="0" flipV="0">
            <a:off x="6344174" y="1168042"/>
            <a:ext cx="94475" cy="88646"/>
          </a:xfrm>
          <a:custGeom>
            <a:pathLst>
              <a:path w="94475" h="88646">
                <a:moveTo>
                  <a:pt x="94475" y="0"/>
                </a:moveTo>
                <a:lnTo>
                  <a:pt x="0" y="57327"/>
                </a:lnTo>
                <a:moveTo>
                  <a:pt x="11989" y="88646"/>
                </a:moveTo>
                <a:lnTo>
                  <a:pt x="71806" y="50698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380"/>
          <p:cNvPicPr>
            <a:picLocks noChangeAspect="0" noChangeArrowheads="1"/>
          </p:cNvPicPr>
          <p:nvPr/>
        </p:nvPicPr>
        <p:blipFill>
          <a:blip r:embed="rId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6771" y="1117346"/>
            <a:ext cx="128397" cy="89738"/>
          </a:xfrm>
          <a:prstGeom prst="rect">
            <a:avLst/>
          </a:prstGeom>
          <a:noFill/>
          <a:extLst/>
        </p:spPr>
      </p:pic>
      <p:sp>
        <p:nvSpPr>
          <p:cNvPr id="381" name="Freeform 381"/>
          <p:cNvSpPr/>
          <p:nvPr/>
        </p:nvSpPr>
        <p:spPr>
          <a:xfrm rot="0" flipH="0" flipV="0">
            <a:off x="6339467" y="1130046"/>
            <a:ext cx="102996" cy="64338"/>
          </a:xfrm>
          <a:custGeom>
            <a:pathLst>
              <a:path w="102996" h="64338">
                <a:moveTo>
                  <a:pt x="0" y="64338"/>
                </a:moveTo>
                <a:lnTo>
                  <a:pt x="102996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spect="0" noChangeArrowheads="1"/>
          </p:cNvPicPr>
          <p:nvPr/>
        </p:nvPicPr>
        <p:blipFill>
          <a:blip r:embed="rId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7680" y="1087528"/>
            <a:ext cx="103276" cy="75945"/>
          </a:xfrm>
          <a:prstGeom prst="rect">
            <a:avLst/>
          </a:prstGeom>
          <a:noFill/>
          <a:extLst/>
        </p:spPr>
      </p:pic>
      <p:sp>
        <p:nvSpPr>
          <p:cNvPr id="383" name="Freeform 383"/>
          <p:cNvSpPr/>
          <p:nvPr/>
        </p:nvSpPr>
        <p:spPr>
          <a:xfrm rot="0" flipH="0" flipV="0">
            <a:off x="6350392" y="1100220"/>
            <a:ext cx="77863" cy="50546"/>
          </a:xfrm>
          <a:custGeom>
            <a:pathLst>
              <a:path w="77863" h="50546">
                <a:moveTo>
                  <a:pt x="77863" y="0"/>
                </a:moveTo>
                <a:lnTo>
                  <a:pt x="0" y="50546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4" name="Picture 384"/>
          <p:cNvPicPr>
            <a:picLocks noChangeAspect="0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46710" y="1069290"/>
            <a:ext cx="68262" cy="53060"/>
          </a:xfrm>
          <a:prstGeom prst="rect">
            <a:avLst/>
          </a:prstGeom>
          <a:noFill/>
          <a:extLst/>
        </p:spPr>
      </p:pic>
      <p:sp>
        <p:nvSpPr>
          <p:cNvPr id="385" name="Freeform 385"/>
          <p:cNvSpPr/>
          <p:nvPr/>
        </p:nvSpPr>
        <p:spPr>
          <a:xfrm rot="0" flipH="0" flipV="0">
            <a:off x="6359410" y="1081995"/>
            <a:ext cx="42862" cy="27660"/>
          </a:xfrm>
          <a:custGeom>
            <a:pathLst>
              <a:path w="42862" h="27660">
                <a:moveTo>
                  <a:pt x="42862" y="0"/>
                </a:moveTo>
                <a:lnTo>
                  <a:pt x="0" y="2766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6" name="Picture 386"/>
          <p:cNvPicPr>
            <a:picLocks noChangeAspect="0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82753" y="1066648"/>
            <a:ext cx="70281" cy="107670"/>
          </a:xfrm>
          <a:prstGeom prst="rect">
            <a:avLst/>
          </a:prstGeom>
          <a:noFill/>
          <a:extLst/>
        </p:spPr>
      </p:pic>
      <p:sp>
        <p:nvSpPr>
          <p:cNvPr id="387" name="Freeform 387"/>
          <p:cNvSpPr/>
          <p:nvPr/>
        </p:nvSpPr>
        <p:spPr>
          <a:xfrm rot="0" flipH="0" flipV="0">
            <a:off x="6395441" y="1079353"/>
            <a:ext cx="44894" cy="82270"/>
          </a:xfrm>
          <a:custGeom>
            <a:pathLst>
              <a:path w="44894" h="82270">
                <a:moveTo>
                  <a:pt x="44894" y="82270"/>
                </a:moveTo>
                <a:cubicBezTo>
                  <a:pt x="35611" y="55016"/>
                  <a:pt x="19456" y="26492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8" name="Picture 388"/>
          <p:cNvPicPr>
            <a:picLocks noChangeAspect="0" noChangeArrowheads="1"/>
          </p:cNvPicPr>
          <p:nvPr/>
        </p:nvPicPr>
        <p:blipFill>
          <a:blip r:embed="rId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53302" y="1059359"/>
            <a:ext cx="87528" cy="148856"/>
          </a:xfrm>
          <a:prstGeom prst="rect">
            <a:avLst/>
          </a:prstGeom>
          <a:noFill/>
          <a:extLst/>
        </p:spPr>
      </p:pic>
      <p:sp>
        <p:nvSpPr>
          <p:cNvPr id="389" name="Freeform 389"/>
          <p:cNvSpPr/>
          <p:nvPr/>
        </p:nvSpPr>
        <p:spPr>
          <a:xfrm rot="0" flipH="0" flipV="0">
            <a:off x="6365991" y="1072069"/>
            <a:ext cx="62141" cy="123444"/>
          </a:xfrm>
          <a:custGeom>
            <a:pathLst>
              <a:path w="62141" h="123444">
                <a:moveTo>
                  <a:pt x="62141" y="123444"/>
                </a:moveTo>
                <a:cubicBezTo>
                  <a:pt x="45936" y="81496"/>
                  <a:pt x="24041" y="39612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390"/>
          <p:cNvPicPr>
            <a:picLocks noChangeAspect="0" noChangeArrowheads="1"/>
          </p:cNvPicPr>
          <p:nvPr/>
        </p:nvPicPr>
        <p:blipFill>
          <a:blip r:embed="rId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45288" y="1106781"/>
            <a:ext cx="78143" cy="133514"/>
          </a:xfrm>
          <a:prstGeom prst="rect">
            <a:avLst/>
          </a:prstGeom>
          <a:noFill/>
          <a:extLst/>
        </p:spPr>
      </p:pic>
      <p:sp>
        <p:nvSpPr>
          <p:cNvPr id="391" name="Freeform 391"/>
          <p:cNvSpPr/>
          <p:nvPr/>
        </p:nvSpPr>
        <p:spPr>
          <a:xfrm rot="0" flipH="0" flipV="0">
            <a:off x="6358001" y="1119483"/>
            <a:ext cx="52730" cy="108102"/>
          </a:xfrm>
          <a:custGeom>
            <a:pathLst>
              <a:path w="52730" h="108102">
                <a:moveTo>
                  <a:pt x="52730" y="108102"/>
                </a:moveTo>
                <a:cubicBezTo>
                  <a:pt x="39230" y="69901"/>
                  <a:pt x="24473" y="34290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" name="Picture 392"/>
          <p:cNvPicPr>
            <a:picLocks noChangeAspect="0" noChangeArrowheads="1"/>
          </p:cNvPicPr>
          <p:nvPr/>
        </p:nvPicPr>
        <p:blipFill>
          <a:blip r:embed="rId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4543" y="1147344"/>
            <a:ext cx="70142" cy="115735"/>
          </a:xfrm>
          <a:prstGeom prst="rect">
            <a:avLst/>
          </a:prstGeom>
          <a:noFill/>
          <a:extLst/>
        </p:spPr>
      </p:pic>
      <p:sp>
        <p:nvSpPr>
          <p:cNvPr id="393" name="Freeform 393"/>
          <p:cNvSpPr/>
          <p:nvPr/>
        </p:nvSpPr>
        <p:spPr>
          <a:xfrm rot="0" flipH="0" flipV="0">
            <a:off x="6347250" y="1160040"/>
            <a:ext cx="44742" cy="90335"/>
          </a:xfrm>
          <a:custGeom>
            <a:pathLst>
              <a:path w="44742" h="90335">
                <a:moveTo>
                  <a:pt x="44742" y="90335"/>
                </a:moveTo>
                <a:cubicBezTo>
                  <a:pt x="32868" y="56744"/>
                  <a:pt x="16434" y="22543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4" name="Picture 394"/>
          <p:cNvPicPr>
            <a:picLocks noChangeAspect="0" noChangeArrowheads="1"/>
          </p:cNvPicPr>
          <p:nvPr/>
        </p:nvPicPr>
        <p:blipFill>
          <a:blip r:embed="rId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1511" y="1204139"/>
            <a:ext cx="213092" cy="165479"/>
          </a:xfrm>
          <a:prstGeom prst="rect">
            <a:avLst/>
          </a:prstGeom>
          <a:noFill/>
          <a:extLst/>
        </p:spPr>
      </p:pic>
      <p:sp>
        <p:nvSpPr>
          <p:cNvPr id="395" name="Freeform 395"/>
          <p:cNvSpPr/>
          <p:nvPr/>
        </p:nvSpPr>
        <p:spPr>
          <a:xfrm rot="0" flipH="0" flipV="0">
            <a:off x="6433909" y="1215602"/>
            <a:ext cx="228307" cy="141312"/>
          </a:xfrm>
          <a:custGeom>
            <a:pathLst>
              <a:path w="228307" h="141312">
                <a:moveTo>
                  <a:pt x="128739" y="83464"/>
                </a:moveTo>
                <a:cubicBezTo>
                  <a:pt x="127800" y="85305"/>
                  <a:pt x="124002" y="85711"/>
                  <a:pt x="122212" y="82868"/>
                </a:cubicBezTo>
                <a:cubicBezTo>
                  <a:pt x="126593" y="61379"/>
                  <a:pt x="130567" y="39357"/>
                  <a:pt x="132599" y="14859"/>
                </a:cubicBezTo>
                <a:cubicBezTo>
                  <a:pt x="130542" y="37719"/>
                  <a:pt x="127012" y="60478"/>
                  <a:pt x="122212" y="82868"/>
                </a:cubicBezTo>
                <a:cubicBezTo>
                  <a:pt x="122961" y="84645"/>
                  <a:pt x="127000" y="86156"/>
                  <a:pt x="128739" y="83464"/>
                </a:cubicBezTo>
                <a:close/>
                <a:moveTo>
                  <a:pt x="99517" y="83401"/>
                </a:moveTo>
                <a:cubicBezTo>
                  <a:pt x="101295" y="86080"/>
                  <a:pt x="105422" y="84568"/>
                  <a:pt x="106070" y="82779"/>
                </a:cubicBezTo>
                <a:cubicBezTo>
                  <a:pt x="101231" y="61417"/>
                  <a:pt x="98183" y="38392"/>
                  <a:pt x="95720" y="14859"/>
                </a:cubicBezTo>
                <a:cubicBezTo>
                  <a:pt x="97777" y="37706"/>
                  <a:pt x="101282" y="60401"/>
                  <a:pt x="106070" y="82779"/>
                </a:cubicBezTo>
                <a:cubicBezTo>
                  <a:pt x="105346" y="84568"/>
                  <a:pt x="101282" y="86092"/>
                  <a:pt x="99517" y="83401"/>
                </a:cubicBezTo>
                <a:close/>
                <a:moveTo>
                  <a:pt x="156209" y="7684"/>
                </a:moveTo>
                <a:cubicBezTo>
                  <a:pt x="153580" y="39357"/>
                  <a:pt x="146607" y="64884"/>
                  <a:pt x="136397" y="85876"/>
                </a:cubicBezTo>
                <a:lnTo>
                  <a:pt x="128739" y="83464"/>
                </a:lnTo>
                <a:cubicBezTo>
                  <a:pt x="136460" y="61239"/>
                  <a:pt x="142404" y="38684"/>
                  <a:pt x="141629" y="14859"/>
                </a:cubicBezTo>
                <a:cubicBezTo>
                  <a:pt x="142950" y="32385"/>
                  <a:pt x="137717" y="56147"/>
                  <a:pt x="128739" y="83464"/>
                </a:cubicBezTo>
                <a:lnTo>
                  <a:pt x="136397" y="85876"/>
                </a:lnTo>
                <a:cubicBezTo>
                  <a:pt x="146658" y="64668"/>
                  <a:pt x="153173" y="39472"/>
                  <a:pt x="156209" y="7684"/>
                </a:cubicBezTo>
                <a:close/>
                <a:moveTo>
                  <a:pt x="177570" y="134683"/>
                </a:moveTo>
                <a:cubicBezTo>
                  <a:pt x="134784" y="122160"/>
                  <a:pt x="92519" y="122732"/>
                  <a:pt x="50749" y="134670"/>
                </a:cubicBezTo>
                <a:cubicBezTo>
                  <a:pt x="92341" y="122668"/>
                  <a:pt x="134581" y="122211"/>
                  <a:pt x="177570" y="134683"/>
                </a:cubicBezTo>
                <a:close/>
                <a:moveTo>
                  <a:pt x="177570" y="141312"/>
                </a:moveTo>
                <a:cubicBezTo>
                  <a:pt x="181177" y="140906"/>
                  <a:pt x="181736" y="135965"/>
                  <a:pt x="177570" y="134683"/>
                </a:cubicBezTo>
                <a:cubicBezTo>
                  <a:pt x="183488" y="133540"/>
                  <a:pt x="183577" y="125475"/>
                  <a:pt x="177468" y="124116"/>
                </a:cubicBezTo>
                <a:cubicBezTo>
                  <a:pt x="228307" y="50013"/>
                  <a:pt x="211822" y="16561"/>
                  <a:pt x="156209" y="7684"/>
                </a:cubicBezTo>
                <a:cubicBezTo>
                  <a:pt x="155535" y="2769"/>
                  <a:pt x="148792" y="0"/>
                  <a:pt x="141858" y="1892"/>
                </a:cubicBezTo>
                <a:lnTo>
                  <a:pt x="141629" y="14859"/>
                </a:lnTo>
                <a:lnTo>
                  <a:pt x="132599" y="14859"/>
                </a:lnTo>
                <a:cubicBezTo>
                  <a:pt x="133488" y="9982"/>
                  <a:pt x="131596" y="3658"/>
                  <a:pt x="126428" y="3289"/>
                </a:cubicBezTo>
                <a:cubicBezTo>
                  <a:pt x="122961" y="5728"/>
                  <a:pt x="119532" y="7684"/>
                  <a:pt x="114147" y="7607"/>
                </a:cubicBezTo>
                <a:cubicBezTo>
                  <a:pt x="108750" y="7684"/>
                  <a:pt x="105359" y="5702"/>
                  <a:pt x="101892" y="3289"/>
                </a:cubicBezTo>
                <a:cubicBezTo>
                  <a:pt x="96723" y="3658"/>
                  <a:pt x="94818" y="9970"/>
                  <a:pt x="95720" y="14859"/>
                </a:cubicBezTo>
                <a:lnTo>
                  <a:pt x="86690" y="14846"/>
                </a:lnTo>
                <a:lnTo>
                  <a:pt x="86474" y="1892"/>
                </a:lnTo>
                <a:cubicBezTo>
                  <a:pt x="79514" y="0"/>
                  <a:pt x="73799" y="2248"/>
                  <a:pt x="72072" y="7620"/>
                </a:cubicBezTo>
                <a:cubicBezTo>
                  <a:pt x="16446" y="16497"/>
                  <a:pt x="0" y="50013"/>
                  <a:pt x="50838" y="124104"/>
                </a:cubicBezTo>
                <a:cubicBezTo>
                  <a:pt x="44729" y="125475"/>
                  <a:pt x="44856" y="133540"/>
                  <a:pt x="50749" y="134670"/>
                </a:cubicBezTo>
                <a:cubicBezTo>
                  <a:pt x="46571" y="135953"/>
                  <a:pt x="47129" y="140893"/>
                  <a:pt x="50749" y="141312"/>
                </a:cubicBezTo>
                <a:cubicBezTo>
                  <a:pt x="93218" y="135533"/>
                  <a:pt x="135482" y="135546"/>
                  <a:pt x="177570" y="141312"/>
                </a:cubicBezTo>
                <a:close/>
                <a:moveTo>
                  <a:pt x="72072" y="7620"/>
                </a:moveTo>
                <a:cubicBezTo>
                  <a:pt x="74028" y="35801"/>
                  <a:pt x="81064" y="61671"/>
                  <a:pt x="91897" y="85838"/>
                </a:cubicBezTo>
                <a:lnTo>
                  <a:pt x="99517" y="83401"/>
                </a:lnTo>
                <a:cubicBezTo>
                  <a:pt x="92303" y="59842"/>
                  <a:pt x="86334" y="37021"/>
                  <a:pt x="86690" y="14846"/>
                </a:cubicBezTo>
                <a:cubicBezTo>
                  <a:pt x="85890" y="31191"/>
                  <a:pt x="90741" y="55690"/>
                  <a:pt x="99517" y="83401"/>
                </a:cubicBezTo>
                <a:lnTo>
                  <a:pt x="91897" y="85838"/>
                </a:lnTo>
                <a:cubicBezTo>
                  <a:pt x="81622" y="64605"/>
                  <a:pt x="75107" y="39408"/>
                  <a:pt x="72072" y="762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" name="Picture 396"/>
          <p:cNvPicPr>
            <a:picLocks noChangeAspect="0" noChangeArrowheads="1"/>
          </p:cNvPicPr>
          <p:nvPr/>
        </p:nvPicPr>
        <p:blipFill>
          <a:blip r:embed="rId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5908" y="1208584"/>
            <a:ext cx="35448" cy="35382"/>
          </a:xfrm>
          <a:prstGeom prst="rect">
            <a:avLst/>
          </a:prstGeom>
          <a:noFill/>
          <a:extLst/>
        </p:spPr>
      </p:pic>
      <p:sp>
        <p:nvSpPr>
          <p:cNvPr id="397" name="Freeform 397"/>
          <p:cNvSpPr/>
          <p:nvPr/>
        </p:nvSpPr>
        <p:spPr>
          <a:xfrm rot="0" flipH="0" flipV="0">
            <a:off x="6506928" y="1221285"/>
            <a:ext cx="11734" cy="11734"/>
          </a:xfrm>
          <a:custGeom>
            <a:pathLst>
              <a:path w="11734" h="11734">
                <a:moveTo>
                  <a:pt x="6705" y="0"/>
                </a:moveTo>
                <a:cubicBezTo>
                  <a:pt x="9486" y="0"/>
                  <a:pt x="11734" y="2247"/>
                  <a:pt x="11734" y="5016"/>
                </a:cubicBezTo>
                <a:cubicBezTo>
                  <a:pt x="11734" y="9499"/>
                  <a:pt x="6325" y="11734"/>
                  <a:pt x="3162" y="8572"/>
                </a:cubicBezTo>
                <a:cubicBezTo>
                  <a:pt x="0" y="5410"/>
                  <a:pt x="2222" y="0"/>
                  <a:pt x="670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" name="Picture 398"/>
          <p:cNvPicPr>
            <a:picLocks noChangeAspect="0" noChangeArrowheads="1"/>
          </p:cNvPicPr>
          <p:nvPr/>
        </p:nvPicPr>
        <p:blipFill>
          <a:blip r:embed="rId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7232" y="1219684"/>
            <a:ext cx="34225" cy="34232"/>
          </a:xfrm>
          <a:prstGeom prst="rect">
            <a:avLst/>
          </a:prstGeom>
          <a:noFill/>
          <a:extLst/>
        </p:spPr>
      </p:pic>
      <p:sp>
        <p:nvSpPr>
          <p:cNvPr id="399" name="Freeform 399"/>
          <p:cNvSpPr/>
          <p:nvPr/>
        </p:nvSpPr>
        <p:spPr>
          <a:xfrm rot="0" flipH="0" flipV="0">
            <a:off x="6508460" y="1232385"/>
            <a:ext cx="10298" cy="10299"/>
          </a:xfrm>
          <a:custGeom>
            <a:pathLst>
              <a:path w="10298" h="10299">
                <a:moveTo>
                  <a:pt x="5892" y="0"/>
                </a:moveTo>
                <a:cubicBezTo>
                  <a:pt x="8317" y="0"/>
                  <a:pt x="10298" y="1968"/>
                  <a:pt x="10298" y="4419"/>
                </a:cubicBezTo>
                <a:cubicBezTo>
                  <a:pt x="10298" y="8343"/>
                  <a:pt x="5562" y="10299"/>
                  <a:pt x="2768" y="7531"/>
                </a:cubicBezTo>
                <a:cubicBezTo>
                  <a:pt x="0" y="4762"/>
                  <a:pt x="1955" y="0"/>
                  <a:pt x="589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0" name="Picture 400"/>
          <p:cNvPicPr>
            <a:picLocks noChangeAspect="0" noChangeArrowheads="1"/>
          </p:cNvPicPr>
          <p:nvPr/>
        </p:nvPicPr>
        <p:blipFill>
          <a:blip r:embed="rId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8657" y="1229627"/>
            <a:ext cx="33155" cy="33148"/>
          </a:xfrm>
          <a:prstGeom prst="rect">
            <a:avLst/>
          </a:prstGeom>
          <a:noFill/>
          <a:extLst/>
        </p:spPr>
      </p:pic>
      <p:sp>
        <p:nvSpPr>
          <p:cNvPr id="401" name="Freeform 401"/>
          <p:cNvSpPr/>
          <p:nvPr/>
        </p:nvSpPr>
        <p:spPr>
          <a:xfrm rot="0" flipH="0" flipV="0">
            <a:off x="6510078" y="1242326"/>
            <a:ext cx="9042" cy="9042"/>
          </a:xfrm>
          <a:custGeom>
            <a:pathLst>
              <a:path w="9042" h="9042">
                <a:moveTo>
                  <a:pt x="5156" y="0"/>
                </a:moveTo>
                <a:cubicBezTo>
                  <a:pt x="7289" y="0"/>
                  <a:pt x="9042" y="1727"/>
                  <a:pt x="9042" y="3860"/>
                </a:cubicBezTo>
                <a:cubicBezTo>
                  <a:pt x="9042" y="7315"/>
                  <a:pt x="4877" y="9042"/>
                  <a:pt x="2413" y="6603"/>
                </a:cubicBezTo>
                <a:cubicBezTo>
                  <a:pt x="0" y="4178"/>
                  <a:pt x="1715" y="0"/>
                  <a:pt x="5156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2" name="Picture 402"/>
          <p:cNvPicPr>
            <a:picLocks noChangeAspect="0" noChangeArrowheads="1"/>
          </p:cNvPicPr>
          <p:nvPr/>
        </p:nvPicPr>
        <p:blipFill>
          <a:blip r:embed="rId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9918" y="1238949"/>
            <a:ext cx="32961" cy="32954"/>
          </a:xfrm>
          <a:prstGeom prst="rect">
            <a:avLst/>
          </a:prstGeom>
          <a:noFill/>
          <a:extLst/>
        </p:spPr>
      </p:pic>
      <p:sp>
        <p:nvSpPr>
          <p:cNvPr id="403" name="Freeform 403"/>
          <p:cNvSpPr/>
          <p:nvPr/>
        </p:nvSpPr>
        <p:spPr>
          <a:xfrm rot="0" flipH="0" flipV="0">
            <a:off x="6511358" y="1251652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24" y="0"/>
                  <a:pt x="8813" y="1689"/>
                  <a:pt x="8813" y="3759"/>
                </a:cubicBezTo>
                <a:cubicBezTo>
                  <a:pt x="8813" y="7137"/>
                  <a:pt x="4750" y="8813"/>
                  <a:pt x="2375" y="6438"/>
                </a:cubicBezTo>
                <a:cubicBezTo>
                  <a:pt x="0" y="4051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4" name="Picture 404"/>
          <p:cNvPicPr>
            <a:picLocks noChangeAspect="0" noChangeArrowheads="1"/>
          </p:cNvPicPr>
          <p:nvPr/>
        </p:nvPicPr>
        <p:blipFill>
          <a:blip r:embed="rId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01781" y="1248169"/>
            <a:ext cx="32939" cy="32867"/>
          </a:xfrm>
          <a:prstGeom prst="rect">
            <a:avLst/>
          </a:prstGeom>
          <a:noFill/>
          <a:extLst/>
        </p:spPr>
      </p:pic>
      <p:sp>
        <p:nvSpPr>
          <p:cNvPr id="405" name="Freeform 405"/>
          <p:cNvSpPr/>
          <p:nvPr/>
        </p:nvSpPr>
        <p:spPr>
          <a:xfrm rot="0" flipH="0" flipV="0">
            <a:off x="6513219" y="1260874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11" y="0"/>
                  <a:pt x="8813" y="1701"/>
                  <a:pt x="8813" y="3784"/>
                </a:cubicBezTo>
                <a:cubicBezTo>
                  <a:pt x="8813" y="7137"/>
                  <a:pt x="4750" y="8813"/>
                  <a:pt x="2375" y="6438"/>
                </a:cubicBezTo>
                <a:cubicBezTo>
                  <a:pt x="0" y="4063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spect="0" noChangeArrowheads="1"/>
          </p:cNvPicPr>
          <p:nvPr/>
        </p:nvPicPr>
        <p:blipFill>
          <a:blip r:embed="rId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04343" y="1257630"/>
            <a:ext cx="32816" cy="32953"/>
          </a:xfrm>
          <a:prstGeom prst="rect">
            <a:avLst/>
          </a:prstGeom>
          <a:noFill/>
          <a:extLst/>
        </p:spPr>
      </p:pic>
      <p:sp>
        <p:nvSpPr>
          <p:cNvPr id="407" name="Freeform 407"/>
          <p:cNvSpPr/>
          <p:nvPr/>
        </p:nvSpPr>
        <p:spPr>
          <a:xfrm rot="0" flipH="0" flipV="0">
            <a:off x="6515648" y="1270330"/>
            <a:ext cx="8812" cy="8813"/>
          </a:xfrm>
          <a:custGeom>
            <a:pathLst>
              <a:path w="8812" h="8813">
                <a:moveTo>
                  <a:pt x="5041" y="0"/>
                </a:moveTo>
                <a:cubicBezTo>
                  <a:pt x="7136" y="0"/>
                  <a:pt x="8812" y="1689"/>
                  <a:pt x="8812" y="3784"/>
                </a:cubicBezTo>
                <a:cubicBezTo>
                  <a:pt x="8812" y="7137"/>
                  <a:pt x="4762" y="8813"/>
                  <a:pt x="2375" y="6438"/>
                </a:cubicBezTo>
                <a:cubicBezTo>
                  <a:pt x="0" y="4051"/>
                  <a:pt x="1689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8" name="Picture 408"/>
          <p:cNvPicPr>
            <a:picLocks noChangeAspect="0" noChangeArrowheads="1"/>
          </p:cNvPicPr>
          <p:nvPr/>
        </p:nvPicPr>
        <p:blipFill>
          <a:blip r:embed="rId4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07353" y="1267448"/>
            <a:ext cx="32715" cy="32949"/>
          </a:xfrm>
          <a:prstGeom prst="rect">
            <a:avLst/>
          </a:prstGeom>
          <a:noFill/>
          <a:extLst/>
        </p:spPr>
      </p:pic>
      <p:sp>
        <p:nvSpPr>
          <p:cNvPr id="409" name="Freeform 409"/>
          <p:cNvSpPr/>
          <p:nvPr/>
        </p:nvSpPr>
        <p:spPr>
          <a:xfrm rot="0" flipH="0" flipV="0">
            <a:off x="6518575" y="1280141"/>
            <a:ext cx="8788" cy="8813"/>
          </a:xfrm>
          <a:custGeom>
            <a:pathLst>
              <a:path w="8788" h="8813">
                <a:moveTo>
                  <a:pt x="5029" y="0"/>
                </a:moveTo>
                <a:cubicBezTo>
                  <a:pt x="7111" y="0"/>
                  <a:pt x="8788" y="1689"/>
                  <a:pt x="8788" y="3759"/>
                </a:cubicBezTo>
                <a:cubicBezTo>
                  <a:pt x="8788" y="7137"/>
                  <a:pt x="4737" y="8813"/>
                  <a:pt x="2350" y="6438"/>
                </a:cubicBezTo>
                <a:cubicBezTo>
                  <a:pt x="0" y="4063"/>
                  <a:pt x="1651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" name="Picture 410"/>
          <p:cNvPicPr>
            <a:picLocks noChangeAspect="0" noChangeArrowheads="1"/>
          </p:cNvPicPr>
          <p:nvPr/>
        </p:nvPicPr>
        <p:blipFill>
          <a:blip r:embed="rId4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10450" y="1276731"/>
            <a:ext cx="32945" cy="32942"/>
          </a:xfrm>
          <a:prstGeom prst="rect">
            <a:avLst/>
          </a:prstGeom>
          <a:noFill/>
          <a:extLst/>
        </p:spPr>
      </p:pic>
      <p:sp>
        <p:nvSpPr>
          <p:cNvPr id="411" name="Freeform 411"/>
          <p:cNvSpPr/>
          <p:nvPr/>
        </p:nvSpPr>
        <p:spPr>
          <a:xfrm rot="0" flipH="0" flipV="0">
            <a:off x="6521888" y="1289436"/>
            <a:ext cx="8812" cy="8801"/>
          </a:xfrm>
          <a:custGeom>
            <a:pathLst>
              <a:path w="8812" h="8801">
                <a:moveTo>
                  <a:pt x="5041" y="0"/>
                </a:moveTo>
                <a:cubicBezTo>
                  <a:pt x="7123" y="0"/>
                  <a:pt x="8812" y="1676"/>
                  <a:pt x="8812" y="3759"/>
                </a:cubicBezTo>
                <a:cubicBezTo>
                  <a:pt x="8812" y="7124"/>
                  <a:pt x="4749" y="8801"/>
                  <a:pt x="2375" y="6438"/>
                </a:cubicBezTo>
                <a:cubicBezTo>
                  <a:pt x="0" y="4051"/>
                  <a:pt x="1676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2" name="Picture 412"/>
          <p:cNvPicPr>
            <a:picLocks noChangeAspect="0" noChangeArrowheads="1"/>
          </p:cNvPicPr>
          <p:nvPr/>
        </p:nvPicPr>
        <p:blipFill>
          <a:blip r:embed="rId4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4642" y="1208545"/>
            <a:ext cx="35464" cy="35421"/>
          </a:xfrm>
          <a:prstGeom prst="rect">
            <a:avLst/>
          </a:prstGeom>
          <a:noFill/>
          <a:extLst/>
        </p:spPr>
      </p:pic>
      <p:sp>
        <p:nvSpPr>
          <p:cNvPr id="413" name="Freeform 413"/>
          <p:cNvSpPr/>
          <p:nvPr/>
        </p:nvSpPr>
        <p:spPr>
          <a:xfrm rot="0" flipH="0" flipV="0">
            <a:off x="6577351" y="1221248"/>
            <a:ext cx="11734" cy="11734"/>
          </a:xfrm>
          <a:custGeom>
            <a:pathLst>
              <a:path w="11734" h="11734">
                <a:moveTo>
                  <a:pt x="5029" y="0"/>
                </a:moveTo>
                <a:cubicBezTo>
                  <a:pt x="2236" y="0"/>
                  <a:pt x="0" y="2247"/>
                  <a:pt x="0" y="5029"/>
                </a:cubicBezTo>
                <a:cubicBezTo>
                  <a:pt x="0" y="9512"/>
                  <a:pt x="5397" y="11734"/>
                  <a:pt x="8572" y="8572"/>
                </a:cubicBezTo>
                <a:cubicBezTo>
                  <a:pt x="11734" y="5410"/>
                  <a:pt x="9499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4" name="Picture 414"/>
          <p:cNvPicPr>
            <a:picLocks noChangeAspect="0" noChangeArrowheads="1"/>
          </p:cNvPicPr>
          <p:nvPr/>
        </p:nvPicPr>
        <p:blipFill>
          <a:blip r:embed="rId4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4541" y="1219670"/>
            <a:ext cx="34233" cy="34214"/>
          </a:xfrm>
          <a:prstGeom prst="rect">
            <a:avLst/>
          </a:prstGeom>
          <a:noFill/>
          <a:extLst/>
        </p:spPr>
      </p:pic>
      <p:sp>
        <p:nvSpPr>
          <p:cNvPr id="415" name="Freeform 415"/>
          <p:cNvSpPr/>
          <p:nvPr/>
        </p:nvSpPr>
        <p:spPr>
          <a:xfrm rot="0" flipH="0" flipV="0">
            <a:off x="6577241" y="1232367"/>
            <a:ext cx="10299" cy="10299"/>
          </a:xfrm>
          <a:custGeom>
            <a:pathLst>
              <a:path w="10299" h="10299">
                <a:moveTo>
                  <a:pt x="4419" y="0"/>
                </a:moveTo>
                <a:cubicBezTo>
                  <a:pt x="1981" y="0"/>
                  <a:pt x="0" y="1968"/>
                  <a:pt x="0" y="4406"/>
                </a:cubicBezTo>
                <a:cubicBezTo>
                  <a:pt x="0" y="8331"/>
                  <a:pt x="4761" y="10299"/>
                  <a:pt x="7530" y="7518"/>
                </a:cubicBezTo>
                <a:cubicBezTo>
                  <a:pt x="10299" y="4749"/>
                  <a:pt x="8343" y="0"/>
                  <a:pt x="441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" name="Picture 416"/>
          <p:cNvPicPr>
            <a:picLocks noChangeAspect="0" noChangeArrowheads="1"/>
          </p:cNvPicPr>
          <p:nvPr/>
        </p:nvPicPr>
        <p:blipFill>
          <a:blip r:embed="rId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4198" y="1229589"/>
            <a:ext cx="33139" cy="33156"/>
          </a:xfrm>
          <a:prstGeom prst="rect">
            <a:avLst/>
          </a:prstGeom>
          <a:noFill/>
          <a:extLst/>
        </p:spPr>
      </p:pic>
      <p:sp>
        <p:nvSpPr>
          <p:cNvPr id="417" name="Freeform 417"/>
          <p:cNvSpPr/>
          <p:nvPr/>
        </p:nvSpPr>
        <p:spPr>
          <a:xfrm rot="0" flipH="0" flipV="0">
            <a:off x="6576894" y="1242295"/>
            <a:ext cx="9029" cy="9042"/>
          </a:xfrm>
          <a:custGeom>
            <a:pathLst>
              <a:path w="9029" h="9042">
                <a:moveTo>
                  <a:pt x="3873" y="0"/>
                </a:moveTo>
                <a:cubicBezTo>
                  <a:pt x="1727" y="0"/>
                  <a:pt x="0" y="1739"/>
                  <a:pt x="0" y="3873"/>
                </a:cubicBezTo>
                <a:cubicBezTo>
                  <a:pt x="0" y="7315"/>
                  <a:pt x="4152" y="9042"/>
                  <a:pt x="6603" y="6616"/>
                </a:cubicBezTo>
                <a:cubicBezTo>
                  <a:pt x="9029" y="4178"/>
                  <a:pt x="7327" y="0"/>
                  <a:pt x="3873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" name="Picture 418"/>
          <p:cNvPicPr>
            <a:picLocks noChangeAspect="0" noChangeArrowheads="1"/>
          </p:cNvPicPr>
          <p:nvPr/>
        </p:nvPicPr>
        <p:blipFill>
          <a:blip r:embed="rId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3131" y="1238923"/>
            <a:ext cx="32728" cy="32956"/>
          </a:xfrm>
          <a:prstGeom prst="rect">
            <a:avLst/>
          </a:prstGeom>
          <a:noFill/>
          <a:extLst/>
        </p:spPr>
      </p:pic>
      <p:sp>
        <p:nvSpPr>
          <p:cNvPr id="419" name="Freeform 419"/>
          <p:cNvSpPr/>
          <p:nvPr/>
        </p:nvSpPr>
        <p:spPr>
          <a:xfrm rot="0" flipH="0" flipV="0">
            <a:off x="6575843" y="1251615"/>
            <a:ext cx="8800" cy="8813"/>
          </a:xfrm>
          <a:custGeom>
            <a:pathLst>
              <a:path w="8800" h="8813">
                <a:moveTo>
                  <a:pt x="3759" y="0"/>
                </a:moveTo>
                <a:cubicBezTo>
                  <a:pt x="1677" y="0"/>
                  <a:pt x="0" y="1689"/>
                  <a:pt x="0" y="3784"/>
                </a:cubicBezTo>
                <a:cubicBezTo>
                  <a:pt x="0" y="7137"/>
                  <a:pt x="4051" y="8813"/>
                  <a:pt x="6438" y="6451"/>
                </a:cubicBezTo>
                <a:cubicBezTo>
                  <a:pt x="8800" y="4076"/>
                  <a:pt x="7124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" name="Picture 420"/>
          <p:cNvPicPr>
            <a:picLocks noChangeAspect="0" noChangeArrowheads="1"/>
          </p:cNvPicPr>
          <p:nvPr/>
        </p:nvPicPr>
        <p:blipFill>
          <a:blip r:embed="rId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1290" y="1248156"/>
            <a:ext cx="32944" cy="32880"/>
          </a:xfrm>
          <a:prstGeom prst="rect">
            <a:avLst/>
          </a:prstGeom>
          <a:noFill/>
          <a:extLst/>
        </p:spPr>
      </p:pic>
      <p:sp>
        <p:nvSpPr>
          <p:cNvPr id="421" name="Freeform 421"/>
          <p:cNvSpPr/>
          <p:nvPr/>
        </p:nvSpPr>
        <p:spPr>
          <a:xfrm rot="0" flipH="0" flipV="0">
            <a:off x="6573981" y="1260855"/>
            <a:ext cx="8813" cy="8801"/>
          </a:xfrm>
          <a:custGeom>
            <a:pathLst>
              <a:path w="8813" h="8801">
                <a:moveTo>
                  <a:pt x="3759" y="0"/>
                </a:moveTo>
                <a:cubicBezTo>
                  <a:pt x="1677" y="0"/>
                  <a:pt x="0" y="1676"/>
                  <a:pt x="0" y="3759"/>
                </a:cubicBezTo>
                <a:cubicBezTo>
                  <a:pt x="0" y="7124"/>
                  <a:pt x="4051" y="8801"/>
                  <a:pt x="6438" y="6438"/>
                </a:cubicBezTo>
                <a:cubicBezTo>
                  <a:pt x="8813" y="4063"/>
                  <a:pt x="7124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spect="0" noChangeArrowheads="1"/>
          </p:cNvPicPr>
          <p:nvPr/>
        </p:nvPicPr>
        <p:blipFill>
          <a:blip r:embed="rId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58838" y="1257618"/>
            <a:ext cx="32952" cy="32939"/>
          </a:xfrm>
          <a:prstGeom prst="rect">
            <a:avLst/>
          </a:prstGeom>
          <a:noFill/>
          <a:extLst/>
        </p:spPr>
      </p:pic>
      <p:sp>
        <p:nvSpPr>
          <p:cNvPr id="423" name="Freeform 423"/>
          <p:cNvSpPr/>
          <p:nvPr/>
        </p:nvSpPr>
        <p:spPr>
          <a:xfrm rot="0" flipH="0" flipV="0">
            <a:off x="6571538" y="1270312"/>
            <a:ext cx="8813" cy="8801"/>
          </a:xfrm>
          <a:custGeom>
            <a:pathLst>
              <a:path w="8813" h="8801">
                <a:moveTo>
                  <a:pt x="3784" y="0"/>
                </a:moveTo>
                <a:cubicBezTo>
                  <a:pt x="1689" y="0"/>
                  <a:pt x="0" y="1676"/>
                  <a:pt x="0" y="3759"/>
                </a:cubicBezTo>
                <a:cubicBezTo>
                  <a:pt x="0" y="7124"/>
                  <a:pt x="4050" y="8801"/>
                  <a:pt x="6438" y="6438"/>
                </a:cubicBezTo>
                <a:cubicBezTo>
                  <a:pt x="8813" y="4063"/>
                  <a:pt x="7136" y="0"/>
                  <a:pt x="378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spect="0" noChangeArrowheads="1"/>
          </p:cNvPicPr>
          <p:nvPr/>
        </p:nvPicPr>
        <p:blipFill>
          <a:blip r:embed="rId4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55943" y="1267410"/>
            <a:ext cx="32880" cy="32959"/>
          </a:xfrm>
          <a:prstGeom prst="rect">
            <a:avLst/>
          </a:prstGeom>
          <a:noFill/>
          <a:extLst/>
        </p:spPr>
      </p:pic>
      <p:sp>
        <p:nvSpPr>
          <p:cNvPr id="425" name="Freeform 425"/>
          <p:cNvSpPr/>
          <p:nvPr/>
        </p:nvSpPr>
        <p:spPr>
          <a:xfrm rot="0" flipH="0" flipV="0">
            <a:off x="6568636" y="1280110"/>
            <a:ext cx="8813" cy="8813"/>
          </a:xfrm>
          <a:custGeom>
            <a:pathLst>
              <a:path w="8813" h="8813">
                <a:moveTo>
                  <a:pt x="3759" y="0"/>
                </a:moveTo>
                <a:cubicBezTo>
                  <a:pt x="1702" y="0"/>
                  <a:pt x="0" y="1701"/>
                  <a:pt x="0" y="3784"/>
                </a:cubicBezTo>
                <a:cubicBezTo>
                  <a:pt x="0" y="7137"/>
                  <a:pt x="4051" y="8813"/>
                  <a:pt x="6438" y="6451"/>
                </a:cubicBezTo>
                <a:cubicBezTo>
                  <a:pt x="8813" y="4076"/>
                  <a:pt x="7149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426"/>
          <p:cNvPicPr>
            <a:picLocks noChangeAspect="0" noChangeArrowheads="1"/>
          </p:cNvPicPr>
          <p:nvPr/>
        </p:nvPicPr>
        <p:blipFill>
          <a:blip r:embed="rId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52730" y="1276707"/>
            <a:ext cx="32947" cy="32949"/>
          </a:xfrm>
          <a:prstGeom prst="rect">
            <a:avLst/>
          </a:prstGeom>
          <a:noFill/>
          <a:extLst/>
        </p:spPr>
      </p:pic>
      <p:sp>
        <p:nvSpPr>
          <p:cNvPr id="427" name="Freeform 427"/>
          <p:cNvSpPr/>
          <p:nvPr/>
        </p:nvSpPr>
        <p:spPr>
          <a:xfrm rot="0" flipH="0" flipV="0">
            <a:off x="6565425" y="1289405"/>
            <a:ext cx="8813" cy="8813"/>
          </a:xfrm>
          <a:custGeom>
            <a:pathLst>
              <a:path w="8813" h="8813">
                <a:moveTo>
                  <a:pt x="3759" y="0"/>
                </a:moveTo>
                <a:cubicBezTo>
                  <a:pt x="1702" y="0"/>
                  <a:pt x="0" y="1689"/>
                  <a:pt x="0" y="3759"/>
                </a:cubicBezTo>
                <a:cubicBezTo>
                  <a:pt x="0" y="7137"/>
                  <a:pt x="4051" y="8813"/>
                  <a:pt x="6438" y="6438"/>
                </a:cubicBezTo>
                <a:cubicBezTo>
                  <a:pt x="8813" y="4051"/>
                  <a:pt x="7149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" name="Picture 428"/>
          <p:cNvPicPr>
            <a:picLocks noChangeAspect="0" noChangeArrowheads="1"/>
          </p:cNvPicPr>
          <p:nvPr/>
        </p:nvPicPr>
        <p:blipFill>
          <a:blip r:embed="rId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10007" y="1125068"/>
            <a:ext cx="74600" cy="74624"/>
          </a:xfrm>
          <a:prstGeom prst="rect">
            <a:avLst/>
          </a:prstGeom>
          <a:noFill/>
          <a:extLst/>
        </p:spPr>
      </p:pic>
      <p:sp>
        <p:nvSpPr>
          <p:cNvPr id="429" name="Freeform 429"/>
          <p:cNvSpPr/>
          <p:nvPr/>
        </p:nvSpPr>
        <p:spPr>
          <a:xfrm rot="0" flipH="0" flipV="0">
            <a:off x="6522699" y="1137776"/>
            <a:ext cx="49212" cy="49212"/>
          </a:xfrm>
          <a:custGeom>
            <a:pathLst>
              <a:path w="49212" h="49212">
                <a:moveTo>
                  <a:pt x="21717" y="29286"/>
                </a:moveTo>
                <a:lnTo>
                  <a:pt x="20473" y="29286"/>
                </a:lnTo>
                <a:lnTo>
                  <a:pt x="0" y="35902"/>
                </a:lnTo>
                <a:lnTo>
                  <a:pt x="0" y="14783"/>
                </a:lnTo>
                <a:lnTo>
                  <a:pt x="20371" y="21705"/>
                </a:lnTo>
                <a:lnTo>
                  <a:pt x="21729" y="21705"/>
                </a:lnTo>
                <a:lnTo>
                  <a:pt x="21729" y="20473"/>
                </a:lnTo>
                <a:lnTo>
                  <a:pt x="15101" y="0"/>
                </a:lnTo>
                <a:lnTo>
                  <a:pt x="36245" y="0"/>
                </a:lnTo>
                <a:lnTo>
                  <a:pt x="29311" y="20358"/>
                </a:lnTo>
                <a:lnTo>
                  <a:pt x="29311" y="21705"/>
                </a:lnTo>
                <a:lnTo>
                  <a:pt x="30657" y="21705"/>
                </a:lnTo>
                <a:lnTo>
                  <a:pt x="49212" y="14707"/>
                </a:lnTo>
                <a:lnTo>
                  <a:pt x="49212" y="35902"/>
                </a:lnTo>
                <a:lnTo>
                  <a:pt x="30479" y="29298"/>
                </a:lnTo>
                <a:lnTo>
                  <a:pt x="29298" y="29298"/>
                </a:lnTo>
                <a:lnTo>
                  <a:pt x="29298" y="30657"/>
                </a:lnTo>
                <a:lnTo>
                  <a:pt x="36309" y="49212"/>
                </a:lnTo>
                <a:lnTo>
                  <a:pt x="15101" y="49212"/>
                </a:lnTo>
                <a:lnTo>
                  <a:pt x="21717" y="30479"/>
                </a:lnTo>
                <a:lnTo>
                  <a:pt x="21717" y="29286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" name="Picture 430"/>
          <p:cNvPicPr>
            <a:picLocks noChangeAspect="0" noChangeArrowheads="1"/>
          </p:cNvPicPr>
          <p:nvPr/>
        </p:nvPicPr>
        <p:blipFill>
          <a:blip r:embed="rId4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16331" y="1174217"/>
            <a:ext cx="63424" cy="61684"/>
          </a:xfrm>
          <a:prstGeom prst="rect">
            <a:avLst/>
          </a:prstGeom>
          <a:noFill/>
          <a:extLst/>
        </p:spPr>
      </p:pic>
      <p:sp>
        <p:nvSpPr>
          <p:cNvPr id="431" name="Freeform 431"/>
          <p:cNvSpPr/>
          <p:nvPr/>
        </p:nvSpPr>
        <p:spPr>
          <a:xfrm rot="0" flipH="0" flipV="0">
            <a:off x="6529037" y="1186923"/>
            <a:ext cx="38023" cy="36283"/>
          </a:xfrm>
          <a:custGeom>
            <a:pathLst>
              <a:path w="38023" h="36283">
                <a:moveTo>
                  <a:pt x="19113" y="63"/>
                </a:moveTo>
                <a:cubicBezTo>
                  <a:pt x="21945" y="63"/>
                  <a:pt x="24535" y="63"/>
                  <a:pt x="26948" y="0"/>
                </a:cubicBezTo>
                <a:cubicBezTo>
                  <a:pt x="33489" y="2996"/>
                  <a:pt x="38023" y="9613"/>
                  <a:pt x="38023" y="17271"/>
                </a:cubicBezTo>
                <a:cubicBezTo>
                  <a:pt x="38023" y="27774"/>
                  <a:pt x="29514" y="36283"/>
                  <a:pt x="19012" y="36283"/>
                </a:cubicBezTo>
                <a:cubicBezTo>
                  <a:pt x="8509" y="36283"/>
                  <a:pt x="0" y="27774"/>
                  <a:pt x="0" y="17271"/>
                </a:cubicBezTo>
                <a:cubicBezTo>
                  <a:pt x="0" y="9626"/>
                  <a:pt x="4509" y="3060"/>
                  <a:pt x="10986" y="25"/>
                </a:cubicBezTo>
                <a:cubicBezTo>
                  <a:pt x="13462" y="63"/>
                  <a:pt x="16243" y="63"/>
                  <a:pt x="19113" y="6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" name="Picture 432"/>
          <p:cNvPicPr>
            <a:picLocks noChangeAspect="0" noChangeArrowheads="1"/>
          </p:cNvPicPr>
          <p:nvPr/>
        </p:nvPicPr>
        <p:blipFill>
          <a:blip r:embed="rId4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7412" y="1213156"/>
            <a:ext cx="41370" cy="41329"/>
          </a:xfrm>
          <a:prstGeom prst="rect">
            <a:avLst/>
          </a:prstGeom>
          <a:noFill/>
          <a:extLst/>
        </p:spPr>
      </p:pic>
      <p:sp>
        <p:nvSpPr>
          <p:cNvPr id="433" name="Freeform 433"/>
          <p:cNvSpPr/>
          <p:nvPr/>
        </p:nvSpPr>
        <p:spPr>
          <a:xfrm rot="0" flipH="0" flipV="0">
            <a:off x="6537444" y="1225843"/>
            <a:ext cx="18642" cy="18618"/>
          </a:xfrm>
          <a:custGeom>
            <a:pathLst>
              <a:path w="18642" h="18618">
                <a:moveTo>
                  <a:pt x="10667" y="0"/>
                </a:moveTo>
                <a:cubicBezTo>
                  <a:pt x="15073" y="0"/>
                  <a:pt x="18642" y="3568"/>
                  <a:pt x="18642" y="7975"/>
                </a:cubicBezTo>
                <a:cubicBezTo>
                  <a:pt x="18642" y="15062"/>
                  <a:pt x="10045" y="18618"/>
                  <a:pt x="5029" y="13601"/>
                </a:cubicBezTo>
                <a:cubicBezTo>
                  <a:pt x="0" y="8572"/>
                  <a:pt x="3555" y="0"/>
                  <a:pt x="1066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4" name="Picture 434"/>
          <p:cNvPicPr>
            <a:picLocks noChangeAspect="0" noChangeArrowheads="1"/>
          </p:cNvPicPr>
          <p:nvPr/>
        </p:nvPicPr>
        <p:blipFill>
          <a:blip r:embed="rId4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8027" y="1232891"/>
            <a:ext cx="40158" cy="40132"/>
          </a:xfrm>
          <a:prstGeom prst="rect">
            <a:avLst/>
          </a:prstGeom>
          <a:noFill/>
          <a:extLst/>
        </p:spPr>
      </p:pic>
      <p:sp>
        <p:nvSpPr>
          <p:cNvPr id="435" name="Freeform 435"/>
          <p:cNvSpPr/>
          <p:nvPr/>
        </p:nvSpPr>
        <p:spPr>
          <a:xfrm rot="0" flipH="0" flipV="0">
            <a:off x="6538257" y="1245588"/>
            <a:ext cx="17220" cy="17208"/>
          </a:xfrm>
          <a:custGeom>
            <a:pathLst>
              <a:path w="17220" h="17208">
                <a:moveTo>
                  <a:pt x="9855" y="0"/>
                </a:moveTo>
                <a:cubicBezTo>
                  <a:pt x="13906" y="0"/>
                  <a:pt x="17220" y="3289"/>
                  <a:pt x="17220" y="7365"/>
                </a:cubicBezTo>
                <a:cubicBezTo>
                  <a:pt x="17220" y="13919"/>
                  <a:pt x="9284" y="17208"/>
                  <a:pt x="4649" y="12573"/>
                </a:cubicBezTo>
                <a:cubicBezTo>
                  <a:pt x="0" y="7937"/>
                  <a:pt x="3277" y="0"/>
                  <a:pt x="985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6" name="Picture 436"/>
          <p:cNvPicPr>
            <a:picLocks noChangeAspect="0" noChangeArrowheads="1"/>
          </p:cNvPicPr>
          <p:nvPr/>
        </p:nvPicPr>
        <p:blipFill>
          <a:blip r:embed="rId4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8767" y="1250316"/>
            <a:ext cx="38986" cy="38963"/>
          </a:xfrm>
          <a:prstGeom prst="rect">
            <a:avLst/>
          </a:prstGeom>
          <a:noFill/>
          <a:extLst/>
        </p:spPr>
      </p:pic>
      <p:sp>
        <p:nvSpPr>
          <p:cNvPr id="437" name="Freeform 437"/>
          <p:cNvSpPr/>
          <p:nvPr/>
        </p:nvSpPr>
        <p:spPr>
          <a:xfrm rot="0" flipH="0" flipV="0">
            <a:off x="6539192" y="1263013"/>
            <a:ext cx="15848" cy="15849"/>
          </a:xfrm>
          <a:custGeom>
            <a:pathLst>
              <a:path w="15848" h="15849">
                <a:moveTo>
                  <a:pt x="9067" y="0"/>
                </a:moveTo>
                <a:cubicBezTo>
                  <a:pt x="12813" y="0"/>
                  <a:pt x="15848" y="3022"/>
                  <a:pt x="15848" y="6781"/>
                </a:cubicBezTo>
                <a:cubicBezTo>
                  <a:pt x="15848" y="12814"/>
                  <a:pt x="8547" y="15849"/>
                  <a:pt x="4280" y="11569"/>
                </a:cubicBezTo>
                <a:cubicBezTo>
                  <a:pt x="0" y="7302"/>
                  <a:pt x="3035" y="0"/>
                  <a:pt x="906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8" name="Picture 438"/>
          <p:cNvPicPr>
            <a:picLocks noChangeAspect="0" noChangeArrowheads="1"/>
          </p:cNvPicPr>
          <p:nvPr/>
        </p:nvPicPr>
        <p:blipFill>
          <a:blip r:embed="rId4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9720" y="1265771"/>
            <a:ext cx="36776" cy="36776"/>
          </a:xfrm>
          <a:prstGeom prst="rect">
            <a:avLst/>
          </a:prstGeom>
          <a:noFill/>
          <a:extLst/>
        </p:spPr>
      </p:pic>
      <p:sp>
        <p:nvSpPr>
          <p:cNvPr id="439" name="Freeform 439"/>
          <p:cNvSpPr/>
          <p:nvPr/>
        </p:nvSpPr>
        <p:spPr>
          <a:xfrm rot="0" flipH="0" flipV="0">
            <a:off x="6540518" y="1278479"/>
            <a:ext cx="13258" cy="13271"/>
          </a:xfrm>
          <a:custGeom>
            <a:pathLst>
              <a:path w="13258" h="13271">
                <a:moveTo>
                  <a:pt x="7594" y="0"/>
                </a:moveTo>
                <a:cubicBezTo>
                  <a:pt x="10730" y="0"/>
                  <a:pt x="13258" y="2540"/>
                  <a:pt x="13258" y="5676"/>
                </a:cubicBezTo>
                <a:cubicBezTo>
                  <a:pt x="13258" y="10744"/>
                  <a:pt x="7163" y="13271"/>
                  <a:pt x="3569" y="9702"/>
                </a:cubicBezTo>
                <a:cubicBezTo>
                  <a:pt x="0" y="6108"/>
                  <a:pt x="2527" y="0"/>
                  <a:pt x="759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" name="Picture 440"/>
          <p:cNvPicPr>
            <a:picLocks noChangeAspect="0" noChangeArrowheads="1"/>
          </p:cNvPicPr>
          <p:nvPr/>
        </p:nvPicPr>
        <p:blipFill>
          <a:blip r:embed="rId4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4081" y="1272998"/>
            <a:ext cx="87681" cy="83844"/>
          </a:xfrm>
          <a:prstGeom prst="rect">
            <a:avLst/>
          </a:prstGeom>
          <a:noFill/>
          <a:extLst/>
        </p:spPr>
      </p:pic>
      <p:sp>
        <p:nvSpPr>
          <p:cNvPr id="441" name="Freeform 441"/>
          <p:cNvSpPr/>
          <p:nvPr/>
        </p:nvSpPr>
        <p:spPr>
          <a:xfrm rot="0" flipH="0" flipV="0">
            <a:off x="6456781" y="1285697"/>
            <a:ext cx="62280" cy="58445"/>
          </a:xfrm>
          <a:custGeom>
            <a:pathLst>
              <a:path w="62280" h="58445">
                <a:moveTo>
                  <a:pt x="0" y="0"/>
                </a:moveTo>
                <a:lnTo>
                  <a:pt x="62280" y="37807"/>
                </a:lnTo>
                <a:moveTo>
                  <a:pt x="54368" y="58445"/>
                </a:moveTo>
                <a:lnTo>
                  <a:pt x="14935" y="3341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2" name="Picture 442"/>
          <p:cNvPicPr>
            <a:picLocks noChangeAspect="0" noChangeArrowheads="1"/>
          </p:cNvPicPr>
          <p:nvPr/>
        </p:nvPicPr>
        <p:blipFill>
          <a:blip r:embed="rId4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1541" y="1247941"/>
            <a:ext cx="93319" cy="67817"/>
          </a:xfrm>
          <a:prstGeom prst="rect">
            <a:avLst/>
          </a:prstGeom>
          <a:noFill/>
          <a:extLst/>
        </p:spPr>
      </p:pic>
      <p:sp>
        <p:nvSpPr>
          <p:cNvPr id="443" name="Freeform 443"/>
          <p:cNvSpPr/>
          <p:nvPr/>
        </p:nvSpPr>
        <p:spPr>
          <a:xfrm rot="0" flipH="0" flipV="0">
            <a:off x="6454248" y="1260642"/>
            <a:ext cx="67919" cy="42417"/>
          </a:xfrm>
          <a:custGeom>
            <a:pathLst>
              <a:path w="67919" h="42417">
                <a:moveTo>
                  <a:pt x="67919" y="42417"/>
                </a:moveTo>
                <a:lnTo>
                  <a:pt x="0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4" name="Picture 444"/>
          <p:cNvPicPr>
            <a:picLocks noChangeAspect="0" noChangeArrowheads="1"/>
          </p:cNvPicPr>
          <p:nvPr/>
        </p:nvPicPr>
        <p:blipFill>
          <a:blip r:embed="rId4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50926" y="1228294"/>
            <a:ext cx="77229" cy="58940"/>
          </a:xfrm>
          <a:prstGeom prst="rect">
            <a:avLst/>
          </a:prstGeom>
          <a:noFill/>
          <a:extLst/>
        </p:spPr>
      </p:pic>
      <p:sp>
        <p:nvSpPr>
          <p:cNvPr id="445" name="Freeform 445"/>
          <p:cNvSpPr/>
          <p:nvPr/>
        </p:nvSpPr>
        <p:spPr>
          <a:xfrm rot="0" flipH="0" flipV="0">
            <a:off x="6463628" y="1240986"/>
            <a:ext cx="51815" cy="33553"/>
          </a:xfrm>
          <a:custGeom>
            <a:pathLst>
              <a:path w="51815" h="33553">
                <a:moveTo>
                  <a:pt x="0" y="0"/>
                </a:moveTo>
                <a:lnTo>
                  <a:pt x="51815" y="3355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6" name="Picture 446"/>
          <p:cNvPicPr>
            <a:picLocks noChangeAspect="0" noChangeArrowheads="1"/>
          </p:cNvPicPr>
          <p:nvPr/>
        </p:nvPicPr>
        <p:blipFill>
          <a:blip r:embed="rId4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69303" y="1216915"/>
            <a:ext cx="52400" cy="42989"/>
          </a:xfrm>
          <a:prstGeom prst="rect">
            <a:avLst/>
          </a:prstGeom>
          <a:noFill/>
          <a:extLst/>
        </p:spPr>
      </p:pic>
      <p:sp>
        <p:nvSpPr>
          <p:cNvPr id="447" name="Freeform 447"/>
          <p:cNvSpPr/>
          <p:nvPr/>
        </p:nvSpPr>
        <p:spPr>
          <a:xfrm rot="0" flipH="0" flipV="0">
            <a:off x="6481996" y="1229613"/>
            <a:ext cx="27012" cy="17589"/>
          </a:xfrm>
          <a:custGeom>
            <a:pathLst>
              <a:path w="27012" h="17589">
                <a:moveTo>
                  <a:pt x="0" y="0"/>
                </a:moveTo>
                <a:lnTo>
                  <a:pt x="27012" y="17589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8" name="Picture 448"/>
          <p:cNvPicPr>
            <a:picLocks noChangeAspect="0" noChangeArrowheads="1"/>
          </p:cNvPicPr>
          <p:nvPr/>
        </p:nvPicPr>
        <p:blipFill>
          <a:blip r:embed="rId4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2976" y="1216140"/>
            <a:ext cx="53695" cy="78015"/>
          </a:xfrm>
          <a:prstGeom prst="rect">
            <a:avLst/>
          </a:prstGeom>
          <a:noFill/>
          <a:extLst/>
        </p:spPr>
      </p:pic>
      <p:sp>
        <p:nvSpPr>
          <p:cNvPr id="449" name="Freeform 449"/>
          <p:cNvSpPr/>
          <p:nvPr/>
        </p:nvSpPr>
        <p:spPr>
          <a:xfrm rot="0" flipH="0" flipV="0">
            <a:off x="6455678" y="1228820"/>
            <a:ext cx="28295" cy="52641"/>
          </a:xfrm>
          <a:custGeom>
            <a:pathLst>
              <a:path w="28295" h="52641">
                <a:moveTo>
                  <a:pt x="0" y="52641"/>
                </a:moveTo>
                <a:cubicBezTo>
                  <a:pt x="6108" y="34671"/>
                  <a:pt x="15468" y="17463"/>
                  <a:pt x="28295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0" name="Picture 450"/>
          <p:cNvPicPr>
            <a:picLocks noChangeAspect="0" noChangeArrowheads="1"/>
          </p:cNvPicPr>
          <p:nvPr/>
        </p:nvPicPr>
        <p:blipFill>
          <a:blip r:embed="rId4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51003" y="1210653"/>
            <a:ext cx="65837" cy="105854"/>
          </a:xfrm>
          <a:prstGeom prst="rect">
            <a:avLst/>
          </a:prstGeom>
          <a:noFill/>
          <a:extLst/>
        </p:spPr>
      </p:pic>
      <p:sp>
        <p:nvSpPr>
          <p:cNvPr id="451" name="Freeform 451"/>
          <p:cNvSpPr/>
          <p:nvPr/>
        </p:nvSpPr>
        <p:spPr>
          <a:xfrm rot="0" flipH="0" flipV="0">
            <a:off x="6463714" y="1223356"/>
            <a:ext cx="40424" cy="80454"/>
          </a:xfrm>
          <a:custGeom>
            <a:pathLst>
              <a:path w="40424" h="80454">
                <a:moveTo>
                  <a:pt x="0" y="80454"/>
                </a:moveTo>
                <a:cubicBezTo>
                  <a:pt x="10680" y="52794"/>
                  <a:pt x="24587" y="26111"/>
                  <a:pt x="40424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/>
          <p:cNvPicPr>
            <a:picLocks noChangeAspect="0" noChangeArrowheads="1"/>
          </p:cNvPicPr>
          <p:nvPr/>
        </p:nvPicPr>
        <p:blipFill>
          <a:blip r:embed="rId4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62471" y="1240714"/>
            <a:ext cx="60363" cy="96939"/>
          </a:xfrm>
          <a:prstGeom prst="rect">
            <a:avLst/>
          </a:prstGeom>
          <a:noFill/>
          <a:extLst/>
        </p:spPr>
      </p:pic>
      <p:sp>
        <p:nvSpPr>
          <p:cNvPr id="453" name="Freeform 453"/>
          <p:cNvSpPr/>
          <p:nvPr/>
        </p:nvSpPr>
        <p:spPr>
          <a:xfrm rot="0" flipH="0" flipV="0">
            <a:off x="6475174" y="1253411"/>
            <a:ext cx="34963" cy="71539"/>
          </a:xfrm>
          <a:custGeom>
            <a:pathLst>
              <a:path w="34963" h="71539">
                <a:moveTo>
                  <a:pt x="0" y="71539"/>
                </a:moveTo>
                <a:cubicBezTo>
                  <a:pt x="8915" y="46355"/>
                  <a:pt x="18821" y="22606"/>
                  <a:pt x="34963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4" name="Picture 454"/>
          <p:cNvPicPr>
            <a:picLocks noChangeAspect="0" noChangeArrowheads="1"/>
          </p:cNvPicPr>
          <p:nvPr/>
        </p:nvPicPr>
        <p:blipFill>
          <a:blip r:embed="rId4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74840" y="1267473"/>
            <a:ext cx="55079" cy="85191"/>
          </a:xfrm>
          <a:prstGeom prst="rect">
            <a:avLst/>
          </a:prstGeom>
          <a:noFill/>
          <a:extLst/>
        </p:spPr>
      </p:pic>
      <p:sp>
        <p:nvSpPr>
          <p:cNvPr id="455" name="Freeform 455"/>
          <p:cNvSpPr/>
          <p:nvPr/>
        </p:nvSpPr>
        <p:spPr>
          <a:xfrm rot="0" flipH="0" flipV="0">
            <a:off x="6487539" y="1280172"/>
            <a:ext cx="29679" cy="59791"/>
          </a:xfrm>
          <a:custGeom>
            <a:pathLst>
              <a:path w="29679" h="59791">
                <a:moveTo>
                  <a:pt x="0" y="59791"/>
                </a:moveTo>
                <a:cubicBezTo>
                  <a:pt x="7823" y="37655"/>
                  <a:pt x="18846" y="14859"/>
                  <a:pt x="29679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6" name="Picture 456"/>
          <p:cNvPicPr>
            <a:picLocks noChangeAspect="0" noChangeArrowheads="1"/>
          </p:cNvPicPr>
          <p:nvPr/>
        </p:nvPicPr>
        <p:blipFill>
          <a:blip r:embed="rId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9164" y="1281558"/>
            <a:ext cx="37408" cy="67033"/>
          </a:xfrm>
          <a:prstGeom prst="rect">
            <a:avLst/>
          </a:prstGeom>
          <a:noFill/>
          <a:extLst/>
        </p:spPr>
      </p:pic>
      <p:sp>
        <p:nvSpPr>
          <p:cNvPr id="457" name="Freeform 457"/>
          <p:cNvSpPr/>
          <p:nvPr/>
        </p:nvSpPr>
        <p:spPr>
          <a:xfrm rot="0" flipH="0" flipV="0">
            <a:off x="6539850" y="1294261"/>
            <a:ext cx="14020" cy="48602"/>
          </a:xfrm>
          <a:custGeom>
            <a:pathLst>
              <a:path w="14020" h="48602">
                <a:moveTo>
                  <a:pt x="8013" y="0"/>
                </a:moveTo>
                <a:cubicBezTo>
                  <a:pt x="11327" y="0"/>
                  <a:pt x="14020" y="9321"/>
                  <a:pt x="14020" y="20802"/>
                </a:cubicBezTo>
                <a:cubicBezTo>
                  <a:pt x="14020" y="39331"/>
                  <a:pt x="7544" y="48602"/>
                  <a:pt x="3772" y="35496"/>
                </a:cubicBezTo>
                <a:cubicBezTo>
                  <a:pt x="0" y="22415"/>
                  <a:pt x="2667" y="0"/>
                  <a:pt x="8013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8" name="Picture 458"/>
          <p:cNvPicPr>
            <a:picLocks noChangeAspect="0" noChangeArrowheads="1"/>
          </p:cNvPicPr>
          <p:nvPr/>
        </p:nvPicPr>
        <p:blipFill>
          <a:blip r:embed="rId4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7928" y="1313332"/>
            <a:ext cx="58852" cy="37096"/>
          </a:xfrm>
          <a:prstGeom prst="rect">
            <a:avLst/>
          </a:prstGeom>
          <a:noFill/>
          <a:extLst/>
        </p:spPr>
      </p:pic>
      <p:sp>
        <p:nvSpPr>
          <p:cNvPr id="459" name="Freeform 459"/>
          <p:cNvSpPr/>
          <p:nvPr/>
        </p:nvSpPr>
        <p:spPr>
          <a:xfrm rot="0" flipH="0" flipV="0">
            <a:off x="6509832" y="1325243"/>
            <a:ext cx="40017" cy="13372"/>
          </a:xfrm>
          <a:custGeom>
            <a:pathLst>
              <a:path w="40017" h="13372">
                <a:moveTo>
                  <a:pt x="825" y="3378"/>
                </a:moveTo>
                <a:cubicBezTo>
                  <a:pt x="1345" y="712"/>
                  <a:pt x="9283" y="0"/>
                  <a:pt x="18554" y="1791"/>
                </a:cubicBezTo>
                <a:cubicBezTo>
                  <a:pt x="33514" y="4711"/>
                  <a:pt x="40017" y="11378"/>
                  <a:pt x="28828" y="12369"/>
                </a:cubicBezTo>
                <a:cubicBezTo>
                  <a:pt x="17652" y="13372"/>
                  <a:pt x="0" y="7696"/>
                  <a:pt x="825" y="337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0" name="Picture 460"/>
          <p:cNvPicPr>
            <a:picLocks noChangeAspect="0" noChangeArrowheads="1"/>
          </p:cNvPicPr>
          <p:nvPr/>
        </p:nvPicPr>
        <p:blipFill>
          <a:blip r:embed="rId4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09359" y="1296696"/>
            <a:ext cx="46410" cy="46671"/>
          </a:xfrm>
          <a:prstGeom prst="rect">
            <a:avLst/>
          </a:prstGeom>
          <a:noFill/>
          <a:extLst/>
        </p:spPr>
      </p:pic>
      <p:sp>
        <p:nvSpPr>
          <p:cNvPr id="461" name="Freeform 461"/>
          <p:cNvSpPr/>
          <p:nvPr/>
        </p:nvSpPr>
        <p:spPr>
          <a:xfrm rot="0" flipH="0" flipV="0">
            <a:off x="6519800" y="1308019"/>
            <a:ext cx="26085" cy="25869"/>
          </a:xfrm>
          <a:custGeom>
            <a:pathLst>
              <a:path w="26085" h="25869">
                <a:moveTo>
                  <a:pt x="2540" y="1676"/>
                </a:moveTo>
                <a:cubicBezTo>
                  <a:pt x="4127" y="0"/>
                  <a:pt x="9944" y="3238"/>
                  <a:pt x="15557" y="8902"/>
                </a:cubicBezTo>
                <a:cubicBezTo>
                  <a:pt x="24612" y="18020"/>
                  <a:pt x="26085" y="25869"/>
                  <a:pt x="17881" y="21310"/>
                </a:cubicBezTo>
                <a:cubicBezTo>
                  <a:pt x="9677" y="16763"/>
                  <a:pt x="0" y="4381"/>
                  <a:pt x="2540" y="167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2" name="Picture 462"/>
          <p:cNvPicPr>
            <a:picLocks noChangeAspect="0" noChangeArrowheads="1"/>
          </p:cNvPicPr>
          <p:nvPr/>
        </p:nvPicPr>
        <p:blipFill>
          <a:blip r:embed="rId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17313" y="1287081"/>
            <a:ext cx="34919" cy="41119"/>
          </a:xfrm>
          <a:prstGeom prst="rect">
            <a:avLst/>
          </a:prstGeom>
          <a:noFill/>
          <a:extLst/>
        </p:spPr>
      </p:pic>
      <p:sp>
        <p:nvSpPr>
          <p:cNvPr id="463" name="Freeform 463"/>
          <p:cNvSpPr/>
          <p:nvPr/>
        </p:nvSpPr>
        <p:spPr>
          <a:xfrm rot="0" flipH="0" flipV="0">
            <a:off x="6528413" y="1299544"/>
            <a:ext cx="12661" cy="18591"/>
          </a:xfrm>
          <a:custGeom>
            <a:pathLst>
              <a:path w="12661" h="18591">
                <a:moveTo>
                  <a:pt x="2806" y="253"/>
                </a:moveTo>
                <a:cubicBezTo>
                  <a:pt x="4558" y="0"/>
                  <a:pt x="7543" y="3275"/>
                  <a:pt x="9498" y="7593"/>
                </a:cubicBezTo>
                <a:cubicBezTo>
                  <a:pt x="12661" y="14565"/>
                  <a:pt x="10870" y="18591"/>
                  <a:pt x="6654" y="13981"/>
                </a:cubicBezTo>
                <a:cubicBezTo>
                  <a:pt x="2438" y="9371"/>
                  <a:pt x="0" y="710"/>
                  <a:pt x="2806" y="25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4" name="Picture 464"/>
          <p:cNvPicPr>
            <a:picLocks noChangeAspect="0" noChangeArrowheads="1"/>
          </p:cNvPicPr>
          <p:nvPr/>
        </p:nvPicPr>
        <p:blipFill>
          <a:blip r:embed="rId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38749" y="1313726"/>
            <a:ext cx="59080" cy="36997"/>
          </a:xfrm>
          <a:prstGeom prst="rect">
            <a:avLst/>
          </a:prstGeom>
          <a:noFill/>
          <a:extLst/>
        </p:spPr>
      </p:pic>
      <p:sp>
        <p:nvSpPr>
          <p:cNvPr id="465" name="Freeform 465"/>
          <p:cNvSpPr/>
          <p:nvPr/>
        </p:nvSpPr>
        <p:spPr>
          <a:xfrm rot="0" flipH="0" flipV="0">
            <a:off x="6545903" y="1325522"/>
            <a:ext cx="40017" cy="13384"/>
          </a:xfrm>
          <a:custGeom>
            <a:pathLst>
              <a:path w="40017" h="13384">
                <a:moveTo>
                  <a:pt x="39192" y="3390"/>
                </a:moveTo>
                <a:cubicBezTo>
                  <a:pt x="38672" y="724"/>
                  <a:pt x="30747" y="0"/>
                  <a:pt x="21463" y="1803"/>
                </a:cubicBezTo>
                <a:cubicBezTo>
                  <a:pt x="6503" y="4710"/>
                  <a:pt x="0" y="11390"/>
                  <a:pt x="11202" y="12381"/>
                </a:cubicBezTo>
                <a:cubicBezTo>
                  <a:pt x="22365" y="13384"/>
                  <a:pt x="40017" y="7708"/>
                  <a:pt x="39192" y="339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6" name="Picture 466"/>
          <p:cNvPicPr>
            <a:picLocks noChangeAspect="0" noChangeArrowheads="1"/>
          </p:cNvPicPr>
          <p:nvPr/>
        </p:nvPicPr>
        <p:blipFill>
          <a:blip r:embed="rId4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39983" y="1296848"/>
            <a:ext cx="46546" cy="46811"/>
          </a:xfrm>
          <a:prstGeom prst="rect">
            <a:avLst/>
          </a:prstGeom>
          <a:noFill/>
          <a:extLst/>
        </p:spPr>
      </p:pic>
      <p:sp>
        <p:nvSpPr>
          <p:cNvPr id="467" name="Freeform 467"/>
          <p:cNvSpPr/>
          <p:nvPr/>
        </p:nvSpPr>
        <p:spPr>
          <a:xfrm rot="0" flipH="0" flipV="0">
            <a:off x="6549867" y="1308310"/>
            <a:ext cx="26085" cy="25844"/>
          </a:xfrm>
          <a:custGeom>
            <a:pathLst>
              <a:path w="26085" h="25844">
                <a:moveTo>
                  <a:pt x="23545" y="1676"/>
                </a:moveTo>
                <a:cubicBezTo>
                  <a:pt x="21958" y="0"/>
                  <a:pt x="16154" y="3225"/>
                  <a:pt x="10528" y="8876"/>
                </a:cubicBezTo>
                <a:cubicBezTo>
                  <a:pt x="1473" y="18020"/>
                  <a:pt x="0" y="25844"/>
                  <a:pt x="8204" y="21322"/>
                </a:cubicBezTo>
                <a:cubicBezTo>
                  <a:pt x="16408" y="16776"/>
                  <a:pt x="26085" y="4381"/>
                  <a:pt x="23545" y="167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8" name="Picture 468"/>
          <p:cNvPicPr>
            <a:picLocks noChangeAspect="0" noChangeArrowheads="1"/>
          </p:cNvPicPr>
          <p:nvPr/>
        </p:nvPicPr>
        <p:blipFill>
          <a:blip r:embed="rId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43528" y="1287374"/>
            <a:ext cx="34904" cy="41121"/>
          </a:xfrm>
          <a:prstGeom prst="rect">
            <a:avLst/>
          </a:prstGeom>
          <a:noFill/>
          <a:extLst/>
        </p:spPr>
      </p:pic>
      <p:sp>
        <p:nvSpPr>
          <p:cNvPr id="469" name="Freeform 469"/>
          <p:cNvSpPr/>
          <p:nvPr/>
        </p:nvSpPr>
        <p:spPr>
          <a:xfrm rot="0" flipH="0" flipV="0">
            <a:off x="6554665" y="1299817"/>
            <a:ext cx="12673" cy="18617"/>
          </a:xfrm>
          <a:custGeom>
            <a:pathLst>
              <a:path w="12673" h="18617">
                <a:moveTo>
                  <a:pt x="9867" y="279"/>
                </a:moveTo>
                <a:cubicBezTo>
                  <a:pt x="8115" y="0"/>
                  <a:pt x="5130" y="3288"/>
                  <a:pt x="3175" y="7619"/>
                </a:cubicBezTo>
                <a:cubicBezTo>
                  <a:pt x="0" y="14591"/>
                  <a:pt x="1816" y="18617"/>
                  <a:pt x="6032" y="14007"/>
                </a:cubicBezTo>
                <a:cubicBezTo>
                  <a:pt x="10235" y="9372"/>
                  <a:pt x="12673" y="723"/>
                  <a:pt x="9867" y="279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0" name="Picture 470"/>
          <p:cNvPicPr>
            <a:picLocks noChangeAspect="0" noChangeArrowheads="1"/>
          </p:cNvPicPr>
          <p:nvPr/>
        </p:nvPicPr>
        <p:blipFill>
          <a:blip r:embed="rId4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3753" y="1273963"/>
            <a:ext cx="87668" cy="83846"/>
          </a:xfrm>
          <a:prstGeom prst="rect">
            <a:avLst/>
          </a:prstGeom>
          <a:noFill/>
          <a:extLst/>
        </p:spPr>
      </p:pic>
      <p:sp>
        <p:nvSpPr>
          <p:cNvPr id="471" name="Freeform 471"/>
          <p:cNvSpPr/>
          <p:nvPr/>
        </p:nvSpPr>
        <p:spPr>
          <a:xfrm rot="0" flipH="0" flipV="0">
            <a:off x="6576456" y="1286664"/>
            <a:ext cx="62268" cy="58458"/>
          </a:xfrm>
          <a:custGeom>
            <a:pathLst>
              <a:path w="62268" h="58458">
                <a:moveTo>
                  <a:pt x="62268" y="0"/>
                </a:moveTo>
                <a:lnTo>
                  <a:pt x="0" y="37795"/>
                </a:lnTo>
                <a:moveTo>
                  <a:pt x="7900" y="58458"/>
                </a:moveTo>
                <a:lnTo>
                  <a:pt x="47333" y="33426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2" name="Picture 472"/>
          <p:cNvPicPr>
            <a:picLocks noChangeAspect="0" noChangeArrowheads="1"/>
          </p:cNvPicPr>
          <p:nvPr/>
        </p:nvPicPr>
        <p:blipFill>
          <a:blip r:embed="rId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0642" y="1248932"/>
            <a:ext cx="93306" cy="67805"/>
          </a:xfrm>
          <a:prstGeom prst="rect">
            <a:avLst/>
          </a:prstGeom>
          <a:noFill/>
          <a:extLst/>
        </p:spPr>
      </p:pic>
      <p:sp>
        <p:nvSpPr>
          <p:cNvPr id="473" name="Freeform 473"/>
          <p:cNvSpPr/>
          <p:nvPr/>
        </p:nvSpPr>
        <p:spPr>
          <a:xfrm rot="0" flipH="0" flipV="0">
            <a:off x="6573350" y="1261622"/>
            <a:ext cx="67906" cy="42417"/>
          </a:xfrm>
          <a:custGeom>
            <a:pathLst>
              <a:path w="67906" h="42417">
                <a:moveTo>
                  <a:pt x="0" y="42417"/>
                </a:moveTo>
                <a:lnTo>
                  <a:pt x="67906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4" name="Picture 474"/>
          <p:cNvPicPr>
            <a:picLocks noChangeAspect="0" noChangeArrowheads="1"/>
          </p:cNvPicPr>
          <p:nvPr/>
        </p:nvPicPr>
        <p:blipFill>
          <a:blip r:embed="rId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7855" y="1229246"/>
            <a:ext cx="76720" cy="58737"/>
          </a:xfrm>
          <a:prstGeom prst="rect">
            <a:avLst/>
          </a:prstGeom>
          <a:noFill/>
          <a:extLst/>
        </p:spPr>
      </p:pic>
      <p:sp>
        <p:nvSpPr>
          <p:cNvPr id="475" name="Freeform 475"/>
          <p:cNvSpPr/>
          <p:nvPr/>
        </p:nvSpPr>
        <p:spPr>
          <a:xfrm rot="0" flipH="0" flipV="0">
            <a:off x="6580544" y="1241954"/>
            <a:ext cx="51333" cy="33337"/>
          </a:xfrm>
          <a:custGeom>
            <a:pathLst>
              <a:path w="51333" h="33337">
                <a:moveTo>
                  <a:pt x="51333" y="0"/>
                </a:moveTo>
                <a:lnTo>
                  <a:pt x="0" y="33337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6" name="Picture 476"/>
          <p:cNvPicPr>
            <a:picLocks noChangeAspect="0" noChangeArrowheads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73811" y="1217231"/>
            <a:ext cx="53632" cy="43637"/>
          </a:xfrm>
          <a:prstGeom prst="rect">
            <a:avLst/>
          </a:prstGeom>
          <a:noFill/>
          <a:extLst/>
        </p:spPr>
      </p:pic>
      <p:sp>
        <p:nvSpPr>
          <p:cNvPr id="477" name="Freeform 477"/>
          <p:cNvSpPr/>
          <p:nvPr/>
        </p:nvSpPr>
        <p:spPr>
          <a:xfrm rot="0" flipH="0" flipV="0">
            <a:off x="6586493" y="1229936"/>
            <a:ext cx="28257" cy="18249"/>
          </a:xfrm>
          <a:custGeom>
            <a:pathLst>
              <a:path w="28257" h="18249">
                <a:moveTo>
                  <a:pt x="28257" y="0"/>
                </a:moveTo>
                <a:lnTo>
                  <a:pt x="0" y="18249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8" name="Picture 478"/>
          <p:cNvPicPr>
            <a:picLocks noChangeAspect="0" noChangeArrowheads="1"/>
          </p:cNvPicPr>
          <p:nvPr/>
        </p:nvPicPr>
        <p:blipFill>
          <a:blip r:embed="rId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97548" y="1215504"/>
            <a:ext cx="54991" cy="79629"/>
          </a:xfrm>
          <a:prstGeom prst="rect">
            <a:avLst/>
          </a:prstGeom>
          <a:noFill/>
          <a:extLst/>
        </p:spPr>
      </p:pic>
      <p:sp>
        <p:nvSpPr>
          <p:cNvPr id="479" name="Freeform 479"/>
          <p:cNvSpPr/>
          <p:nvPr/>
        </p:nvSpPr>
        <p:spPr>
          <a:xfrm rot="0" flipH="0" flipV="0">
            <a:off x="6610249" y="1228212"/>
            <a:ext cx="29590" cy="54228"/>
          </a:xfrm>
          <a:custGeom>
            <a:pathLst>
              <a:path w="29590" h="54228">
                <a:moveTo>
                  <a:pt x="29590" y="54228"/>
                </a:moveTo>
                <a:cubicBezTo>
                  <a:pt x="23482" y="36245"/>
                  <a:pt x="12826" y="1744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0" name="Picture 480"/>
          <p:cNvPicPr>
            <a:picLocks noChangeAspect="0" noChangeArrowheads="1"/>
          </p:cNvPicPr>
          <p:nvPr/>
        </p:nvPicPr>
        <p:blipFill>
          <a:blip r:embed="rId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78142" y="1210692"/>
            <a:ext cx="66344" cy="106793"/>
          </a:xfrm>
          <a:prstGeom prst="rect">
            <a:avLst/>
          </a:prstGeom>
          <a:noFill/>
          <a:extLst/>
        </p:spPr>
      </p:pic>
      <p:sp>
        <p:nvSpPr>
          <p:cNvPr id="481" name="Freeform 481"/>
          <p:cNvSpPr/>
          <p:nvPr/>
        </p:nvSpPr>
        <p:spPr>
          <a:xfrm rot="0" flipH="0" flipV="0">
            <a:off x="6590846" y="1223396"/>
            <a:ext cx="40957" cy="81394"/>
          </a:xfrm>
          <a:custGeom>
            <a:pathLst>
              <a:path w="40957" h="81394">
                <a:moveTo>
                  <a:pt x="40957" y="81394"/>
                </a:moveTo>
                <a:cubicBezTo>
                  <a:pt x="30277" y="53734"/>
                  <a:pt x="15824" y="26111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2" name="Picture 482"/>
          <p:cNvPicPr>
            <a:picLocks noChangeAspect="0" noChangeArrowheads="1"/>
          </p:cNvPicPr>
          <p:nvPr/>
        </p:nvPicPr>
        <p:blipFill>
          <a:blip r:embed="rId4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72859" y="1241971"/>
            <a:ext cx="60185" cy="96660"/>
          </a:xfrm>
          <a:prstGeom prst="rect">
            <a:avLst/>
          </a:prstGeom>
          <a:noFill/>
          <a:extLst/>
        </p:spPr>
      </p:pic>
      <p:sp>
        <p:nvSpPr>
          <p:cNvPr id="483" name="Freeform 483"/>
          <p:cNvSpPr/>
          <p:nvPr/>
        </p:nvSpPr>
        <p:spPr>
          <a:xfrm rot="0" flipH="0" flipV="0">
            <a:off x="6585571" y="1254670"/>
            <a:ext cx="34772" cy="71259"/>
          </a:xfrm>
          <a:custGeom>
            <a:pathLst>
              <a:path w="34772" h="71259">
                <a:moveTo>
                  <a:pt x="34772" y="71259"/>
                </a:moveTo>
                <a:cubicBezTo>
                  <a:pt x="25857" y="46063"/>
                  <a:pt x="16129" y="22580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4" name="Picture 484"/>
          <p:cNvPicPr>
            <a:picLocks noChangeAspect="0" noChangeArrowheads="1"/>
          </p:cNvPicPr>
          <p:nvPr/>
        </p:nvPicPr>
        <p:blipFill>
          <a:blip r:embed="rId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5786" y="1268706"/>
            <a:ext cx="54876" cy="84937"/>
          </a:xfrm>
          <a:prstGeom prst="rect">
            <a:avLst/>
          </a:prstGeom>
          <a:noFill/>
          <a:extLst/>
        </p:spPr>
      </p:pic>
      <p:sp>
        <p:nvSpPr>
          <p:cNvPr id="485" name="Freeform 485"/>
          <p:cNvSpPr/>
          <p:nvPr/>
        </p:nvSpPr>
        <p:spPr>
          <a:xfrm rot="0" flipH="0" flipV="0">
            <a:off x="6578489" y="1281405"/>
            <a:ext cx="29476" cy="59537"/>
          </a:xfrm>
          <a:custGeom>
            <a:pathLst>
              <a:path w="29476" h="59537">
                <a:moveTo>
                  <a:pt x="29476" y="59537"/>
                </a:moveTo>
                <a:cubicBezTo>
                  <a:pt x="21653" y="37389"/>
                  <a:pt x="10833" y="1485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6" name="Picture 486"/>
          <p:cNvPicPr>
            <a:picLocks noChangeAspect="0" noChangeArrowheads="1"/>
          </p:cNvPicPr>
          <p:nvPr/>
        </p:nvPicPr>
        <p:blipFill>
          <a:blip r:embed="rId4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8203" y="1203885"/>
            <a:ext cx="212985" cy="165467"/>
          </a:xfrm>
          <a:prstGeom prst="rect">
            <a:avLst/>
          </a:prstGeom>
          <a:noFill/>
          <a:extLst/>
        </p:spPr>
      </p:pic>
      <p:sp>
        <p:nvSpPr>
          <p:cNvPr id="487" name="Freeform 487"/>
          <p:cNvSpPr/>
          <p:nvPr/>
        </p:nvSpPr>
        <p:spPr>
          <a:xfrm rot="0" flipH="0" flipV="0">
            <a:off x="5940605" y="1215354"/>
            <a:ext cx="228332" cy="141299"/>
          </a:xfrm>
          <a:custGeom>
            <a:pathLst>
              <a:path w="228332" h="141299">
                <a:moveTo>
                  <a:pt x="128752" y="83451"/>
                </a:moveTo>
                <a:cubicBezTo>
                  <a:pt x="127813" y="85292"/>
                  <a:pt x="124003" y="85724"/>
                  <a:pt x="122225" y="82855"/>
                </a:cubicBezTo>
                <a:cubicBezTo>
                  <a:pt x="126593" y="61366"/>
                  <a:pt x="130568" y="39344"/>
                  <a:pt x="132600" y="14846"/>
                </a:cubicBezTo>
                <a:cubicBezTo>
                  <a:pt x="130542" y="37706"/>
                  <a:pt x="127013" y="60465"/>
                  <a:pt x="122225" y="82855"/>
                </a:cubicBezTo>
                <a:cubicBezTo>
                  <a:pt x="122961" y="84644"/>
                  <a:pt x="127000" y="86143"/>
                  <a:pt x="128752" y="83451"/>
                </a:cubicBezTo>
                <a:close/>
                <a:moveTo>
                  <a:pt x="99530" y="83388"/>
                </a:moveTo>
                <a:cubicBezTo>
                  <a:pt x="101320" y="86067"/>
                  <a:pt x="105423" y="84555"/>
                  <a:pt x="106083" y="82766"/>
                </a:cubicBezTo>
                <a:cubicBezTo>
                  <a:pt x="101232" y="61404"/>
                  <a:pt x="98184" y="38379"/>
                  <a:pt x="95720" y="14846"/>
                </a:cubicBezTo>
                <a:cubicBezTo>
                  <a:pt x="97777" y="37693"/>
                  <a:pt x="101282" y="60388"/>
                  <a:pt x="106083" y="82766"/>
                </a:cubicBezTo>
                <a:cubicBezTo>
                  <a:pt x="105334" y="84555"/>
                  <a:pt x="101282" y="86079"/>
                  <a:pt x="99530" y="83388"/>
                </a:cubicBezTo>
                <a:close/>
                <a:moveTo>
                  <a:pt x="156209" y="7671"/>
                </a:moveTo>
                <a:cubicBezTo>
                  <a:pt x="153593" y="39344"/>
                  <a:pt x="146608" y="64871"/>
                  <a:pt x="136397" y="85876"/>
                </a:cubicBezTo>
                <a:lnTo>
                  <a:pt x="128752" y="83451"/>
                </a:lnTo>
                <a:cubicBezTo>
                  <a:pt x="136448" y="61226"/>
                  <a:pt x="142417" y="38671"/>
                  <a:pt x="141642" y="14846"/>
                </a:cubicBezTo>
                <a:cubicBezTo>
                  <a:pt x="142963" y="32372"/>
                  <a:pt x="137730" y="56134"/>
                  <a:pt x="128752" y="83451"/>
                </a:cubicBezTo>
                <a:lnTo>
                  <a:pt x="136397" y="85876"/>
                </a:lnTo>
                <a:cubicBezTo>
                  <a:pt x="146658" y="64655"/>
                  <a:pt x="153174" y="39459"/>
                  <a:pt x="156209" y="7671"/>
                </a:cubicBezTo>
                <a:close/>
                <a:moveTo>
                  <a:pt x="177570" y="134670"/>
                </a:moveTo>
                <a:cubicBezTo>
                  <a:pt x="134784" y="122160"/>
                  <a:pt x="92519" y="122719"/>
                  <a:pt x="50749" y="134644"/>
                </a:cubicBezTo>
                <a:cubicBezTo>
                  <a:pt x="92354" y="122655"/>
                  <a:pt x="134581" y="122198"/>
                  <a:pt x="177570" y="134670"/>
                </a:cubicBezTo>
                <a:close/>
                <a:moveTo>
                  <a:pt x="177583" y="141299"/>
                </a:moveTo>
                <a:cubicBezTo>
                  <a:pt x="181190" y="140893"/>
                  <a:pt x="181761" y="135952"/>
                  <a:pt x="177570" y="134670"/>
                </a:cubicBezTo>
                <a:cubicBezTo>
                  <a:pt x="183488" y="133527"/>
                  <a:pt x="183577" y="125462"/>
                  <a:pt x="177469" y="124103"/>
                </a:cubicBezTo>
                <a:cubicBezTo>
                  <a:pt x="228332" y="50000"/>
                  <a:pt x="211835" y="16561"/>
                  <a:pt x="156209" y="7671"/>
                </a:cubicBezTo>
                <a:cubicBezTo>
                  <a:pt x="155561" y="2756"/>
                  <a:pt x="148792" y="0"/>
                  <a:pt x="141845" y="1892"/>
                </a:cubicBezTo>
                <a:lnTo>
                  <a:pt x="141642" y="14846"/>
                </a:lnTo>
                <a:lnTo>
                  <a:pt x="132600" y="14846"/>
                </a:lnTo>
                <a:cubicBezTo>
                  <a:pt x="133489" y="9969"/>
                  <a:pt x="131584" y="3657"/>
                  <a:pt x="126428" y="3276"/>
                </a:cubicBezTo>
                <a:cubicBezTo>
                  <a:pt x="122974" y="5715"/>
                  <a:pt x="119532" y="7671"/>
                  <a:pt x="114148" y="7582"/>
                </a:cubicBezTo>
                <a:cubicBezTo>
                  <a:pt x="108750" y="7671"/>
                  <a:pt x="105359" y="5702"/>
                  <a:pt x="101905" y="3276"/>
                </a:cubicBezTo>
                <a:cubicBezTo>
                  <a:pt x="96749" y="3645"/>
                  <a:pt x="94818" y="9944"/>
                  <a:pt x="95720" y="14846"/>
                </a:cubicBezTo>
                <a:lnTo>
                  <a:pt x="86690" y="14821"/>
                </a:lnTo>
                <a:lnTo>
                  <a:pt x="86487" y="1892"/>
                </a:lnTo>
                <a:cubicBezTo>
                  <a:pt x="79515" y="0"/>
                  <a:pt x="73800" y="2235"/>
                  <a:pt x="72072" y="7607"/>
                </a:cubicBezTo>
                <a:cubicBezTo>
                  <a:pt x="16446" y="16497"/>
                  <a:pt x="0" y="50000"/>
                  <a:pt x="50851" y="124091"/>
                </a:cubicBezTo>
                <a:cubicBezTo>
                  <a:pt x="44742" y="125462"/>
                  <a:pt x="44856" y="133527"/>
                  <a:pt x="50749" y="134644"/>
                </a:cubicBezTo>
                <a:cubicBezTo>
                  <a:pt x="46571" y="135940"/>
                  <a:pt x="47142" y="140880"/>
                  <a:pt x="50749" y="141299"/>
                </a:cubicBezTo>
                <a:cubicBezTo>
                  <a:pt x="93231" y="135520"/>
                  <a:pt x="135508" y="135533"/>
                  <a:pt x="177583" y="141299"/>
                </a:cubicBezTo>
                <a:close/>
                <a:moveTo>
                  <a:pt x="72072" y="7607"/>
                </a:moveTo>
                <a:cubicBezTo>
                  <a:pt x="74028" y="35788"/>
                  <a:pt x="81064" y="61658"/>
                  <a:pt x="91897" y="85813"/>
                </a:cubicBezTo>
                <a:lnTo>
                  <a:pt x="99530" y="83388"/>
                </a:lnTo>
                <a:cubicBezTo>
                  <a:pt x="92316" y="59829"/>
                  <a:pt x="86335" y="37008"/>
                  <a:pt x="86690" y="14821"/>
                </a:cubicBezTo>
                <a:cubicBezTo>
                  <a:pt x="85890" y="31178"/>
                  <a:pt x="90741" y="55677"/>
                  <a:pt x="99530" y="83388"/>
                </a:cubicBezTo>
                <a:lnTo>
                  <a:pt x="91897" y="85813"/>
                </a:lnTo>
                <a:cubicBezTo>
                  <a:pt x="81623" y="64592"/>
                  <a:pt x="75120" y="39395"/>
                  <a:pt x="72072" y="760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/>
          <p:cNvPicPr>
            <a:picLocks noChangeAspect="0" noChangeArrowheads="1"/>
          </p:cNvPicPr>
          <p:nvPr/>
        </p:nvPicPr>
        <p:blipFill>
          <a:blip r:embed="rId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2600" y="1208317"/>
            <a:ext cx="35462" cy="35450"/>
          </a:xfrm>
          <a:prstGeom prst="rect">
            <a:avLst/>
          </a:prstGeom>
          <a:noFill/>
          <a:extLst/>
        </p:spPr>
      </p:pic>
      <p:sp>
        <p:nvSpPr>
          <p:cNvPr id="489" name="Freeform 489"/>
          <p:cNvSpPr/>
          <p:nvPr/>
        </p:nvSpPr>
        <p:spPr>
          <a:xfrm rot="0" flipH="0" flipV="0">
            <a:off x="6013625" y="1221019"/>
            <a:ext cx="11734" cy="11734"/>
          </a:xfrm>
          <a:custGeom>
            <a:pathLst>
              <a:path w="11734" h="11734">
                <a:moveTo>
                  <a:pt x="6705" y="0"/>
                </a:moveTo>
                <a:cubicBezTo>
                  <a:pt x="9486" y="0"/>
                  <a:pt x="11734" y="2247"/>
                  <a:pt x="11734" y="5029"/>
                </a:cubicBezTo>
                <a:cubicBezTo>
                  <a:pt x="11734" y="9499"/>
                  <a:pt x="6325" y="11734"/>
                  <a:pt x="3162" y="8572"/>
                </a:cubicBezTo>
                <a:cubicBezTo>
                  <a:pt x="0" y="5410"/>
                  <a:pt x="2222" y="0"/>
                  <a:pt x="670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490"/>
          <p:cNvPicPr>
            <a:picLocks noChangeAspect="0" noChangeArrowheads="1"/>
          </p:cNvPicPr>
          <p:nvPr/>
        </p:nvPicPr>
        <p:blipFill>
          <a:blip r:embed="rId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3938" y="1219430"/>
            <a:ext cx="34212" cy="34221"/>
          </a:xfrm>
          <a:prstGeom prst="rect">
            <a:avLst/>
          </a:prstGeom>
          <a:noFill/>
          <a:extLst/>
        </p:spPr>
      </p:pic>
      <p:sp>
        <p:nvSpPr>
          <p:cNvPr id="491" name="Freeform 491"/>
          <p:cNvSpPr/>
          <p:nvPr/>
        </p:nvSpPr>
        <p:spPr>
          <a:xfrm rot="0" flipH="0" flipV="0">
            <a:off x="6015156" y="1232119"/>
            <a:ext cx="10298" cy="10312"/>
          </a:xfrm>
          <a:custGeom>
            <a:pathLst>
              <a:path w="10298" h="10312">
                <a:moveTo>
                  <a:pt x="5892" y="0"/>
                </a:moveTo>
                <a:cubicBezTo>
                  <a:pt x="8317" y="0"/>
                  <a:pt x="10298" y="1968"/>
                  <a:pt x="10298" y="4419"/>
                </a:cubicBezTo>
                <a:cubicBezTo>
                  <a:pt x="10298" y="8343"/>
                  <a:pt x="5562" y="10312"/>
                  <a:pt x="2768" y="7531"/>
                </a:cubicBezTo>
                <a:cubicBezTo>
                  <a:pt x="0" y="4762"/>
                  <a:pt x="1968" y="0"/>
                  <a:pt x="589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spect="0" noChangeArrowheads="1"/>
          </p:cNvPicPr>
          <p:nvPr/>
        </p:nvPicPr>
        <p:blipFill>
          <a:blip r:embed="rId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5601" y="1229361"/>
            <a:ext cx="32918" cy="33156"/>
          </a:xfrm>
          <a:prstGeom prst="rect">
            <a:avLst/>
          </a:prstGeom>
          <a:noFill/>
          <a:extLst/>
        </p:spPr>
      </p:pic>
      <p:sp>
        <p:nvSpPr>
          <p:cNvPr id="493" name="Freeform 493"/>
          <p:cNvSpPr/>
          <p:nvPr/>
        </p:nvSpPr>
        <p:spPr>
          <a:xfrm rot="0" flipH="0" flipV="0">
            <a:off x="6016774" y="1242065"/>
            <a:ext cx="9042" cy="9042"/>
          </a:xfrm>
          <a:custGeom>
            <a:pathLst>
              <a:path w="9042" h="9042">
                <a:moveTo>
                  <a:pt x="5156" y="0"/>
                </a:moveTo>
                <a:cubicBezTo>
                  <a:pt x="7302" y="0"/>
                  <a:pt x="9042" y="1727"/>
                  <a:pt x="9042" y="3860"/>
                </a:cubicBezTo>
                <a:cubicBezTo>
                  <a:pt x="9042" y="7315"/>
                  <a:pt x="4877" y="9042"/>
                  <a:pt x="2439" y="6603"/>
                </a:cubicBezTo>
                <a:cubicBezTo>
                  <a:pt x="0" y="4178"/>
                  <a:pt x="1715" y="0"/>
                  <a:pt x="5156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4" name="Picture 494"/>
          <p:cNvPicPr>
            <a:picLocks noChangeAspect="0" noChangeArrowheads="1"/>
          </p:cNvPicPr>
          <p:nvPr/>
        </p:nvPicPr>
        <p:blipFill>
          <a:blip r:embed="rId4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6615" y="1238683"/>
            <a:ext cx="32945" cy="32954"/>
          </a:xfrm>
          <a:prstGeom prst="rect">
            <a:avLst/>
          </a:prstGeom>
          <a:noFill/>
          <a:extLst/>
        </p:spPr>
      </p:pic>
      <p:sp>
        <p:nvSpPr>
          <p:cNvPr id="495" name="Freeform 495"/>
          <p:cNvSpPr/>
          <p:nvPr/>
        </p:nvSpPr>
        <p:spPr>
          <a:xfrm rot="0" flipH="0" flipV="0">
            <a:off x="6018055" y="1251386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24" y="0"/>
                  <a:pt x="8813" y="1701"/>
                  <a:pt x="8813" y="3784"/>
                </a:cubicBezTo>
                <a:cubicBezTo>
                  <a:pt x="8813" y="7137"/>
                  <a:pt x="4763" y="8813"/>
                  <a:pt x="2375" y="6438"/>
                </a:cubicBezTo>
                <a:cubicBezTo>
                  <a:pt x="0" y="4063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496"/>
          <p:cNvPicPr>
            <a:picLocks noChangeAspect="0" noChangeArrowheads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8598" y="1247915"/>
            <a:ext cx="32829" cy="32959"/>
          </a:xfrm>
          <a:prstGeom prst="rect">
            <a:avLst/>
          </a:prstGeom>
          <a:noFill/>
          <a:extLst/>
        </p:spPr>
      </p:pic>
      <p:sp>
        <p:nvSpPr>
          <p:cNvPr id="497" name="Freeform 497"/>
          <p:cNvSpPr/>
          <p:nvPr/>
        </p:nvSpPr>
        <p:spPr>
          <a:xfrm rot="0" flipH="0" flipV="0">
            <a:off x="6019915" y="1260613"/>
            <a:ext cx="8812" cy="8826"/>
          </a:xfrm>
          <a:custGeom>
            <a:pathLst>
              <a:path w="8812" h="8826">
                <a:moveTo>
                  <a:pt x="5041" y="0"/>
                </a:moveTo>
                <a:cubicBezTo>
                  <a:pt x="7123" y="0"/>
                  <a:pt x="8812" y="1701"/>
                  <a:pt x="8812" y="3784"/>
                </a:cubicBezTo>
                <a:cubicBezTo>
                  <a:pt x="8812" y="7137"/>
                  <a:pt x="4749" y="8826"/>
                  <a:pt x="2375" y="6438"/>
                </a:cubicBezTo>
                <a:cubicBezTo>
                  <a:pt x="0" y="4063"/>
                  <a:pt x="1676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498"/>
          <p:cNvPicPr>
            <a:picLocks noChangeAspect="0" noChangeArrowheads="1"/>
          </p:cNvPicPr>
          <p:nvPr/>
        </p:nvPicPr>
        <p:blipFill>
          <a:blip r:embed="rId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0907" y="1257376"/>
            <a:ext cx="32946" cy="32664"/>
          </a:xfrm>
          <a:prstGeom prst="rect">
            <a:avLst/>
          </a:prstGeom>
          <a:noFill/>
          <a:extLst/>
        </p:spPr>
      </p:pic>
      <p:sp>
        <p:nvSpPr>
          <p:cNvPr id="499" name="Freeform 499"/>
          <p:cNvSpPr/>
          <p:nvPr/>
        </p:nvSpPr>
        <p:spPr>
          <a:xfrm rot="0" flipH="0" flipV="0">
            <a:off x="6022346" y="1270070"/>
            <a:ext cx="8812" cy="8813"/>
          </a:xfrm>
          <a:custGeom>
            <a:pathLst>
              <a:path w="8812" h="8813">
                <a:moveTo>
                  <a:pt x="5041" y="0"/>
                </a:moveTo>
                <a:cubicBezTo>
                  <a:pt x="7136" y="0"/>
                  <a:pt x="8812" y="1689"/>
                  <a:pt x="8812" y="3771"/>
                </a:cubicBezTo>
                <a:cubicBezTo>
                  <a:pt x="8812" y="7137"/>
                  <a:pt x="4762" y="8813"/>
                  <a:pt x="2375" y="6438"/>
                </a:cubicBezTo>
                <a:cubicBezTo>
                  <a:pt x="0" y="4076"/>
                  <a:pt x="1689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500"/>
          <p:cNvPicPr>
            <a:picLocks noChangeAspect="0" noChangeArrowheads="1"/>
          </p:cNvPicPr>
          <p:nvPr/>
        </p:nvPicPr>
        <p:blipFill>
          <a:blip r:embed="rId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3824" y="1267182"/>
            <a:ext cx="32937" cy="32880"/>
          </a:xfrm>
          <a:prstGeom prst="rect">
            <a:avLst/>
          </a:prstGeom>
          <a:noFill/>
          <a:extLst/>
        </p:spPr>
      </p:pic>
      <p:sp>
        <p:nvSpPr>
          <p:cNvPr id="501" name="Freeform 501"/>
          <p:cNvSpPr/>
          <p:nvPr/>
        </p:nvSpPr>
        <p:spPr>
          <a:xfrm rot="0" flipH="0" flipV="0">
            <a:off x="6025260" y="1279880"/>
            <a:ext cx="8800" cy="8813"/>
          </a:xfrm>
          <a:custGeom>
            <a:pathLst>
              <a:path w="8800" h="8813">
                <a:moveTo>
                  <a:pt x="5041" y="0"/>
                </a:moveTo>
                <a:cubicBezTo>
                  <a:pt x="7123" y="0"/>
                  <a:pt x="8800" y="1701"/>
                  <a:pt x="8800" y="3784"/>
                </a:cubicBezTo>
                <a:cubicBezTo>
                  <a:pt x="8800" y="7137"/>
                  <a:pt x="4749" y="8813"/>
                  <a:pt x="2362" y="6438"/>
                </a:cubicBezTo>
                <a:cubicBezTo>
                  <a:pt x="0" y="4051"/>
                  <a:pt x="1676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2" name="Picture 502"/>
          <p:cNvPicPr>
            <a:picLocks noChangeAspect="0" noChangeArrowheads="1"/>
          </p:cNvPicPr>
          <p:nvPr/>
        </p:nvPicPr>
        <p:blipFill>
          <a:blip r:embed="rId5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7149" y="1276477"/>
            <a:ext cx="32952" cy="32956"/>
          </a:xfrm>
          <a:prstGeom prst="rect">
            <a:avLst/>
          </a:prstGeom>
          <a:noFill/>
          <a:extLst/>
        </p:spPr>
      </p:pic>
      <p:sp>
        <p:nvSpPr>
          <p:cNvPr id="503" name="Freeform 503"/>
          <p:cNvSpPr/>
          <p:nvPr/>
        </p:nvSpPr>
        <p:spPr>
          <a:xfrm rot="0" flipH="0" flipV="0">
            <a:off x="6028597" y="1289170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11" y="0"/>
                  <a:pt x="8813" y="1689"/>
                  <a:pt x="8813" y="3771"/>
                </a:cubicBezTo>
                <a:cubicBezTo>
                  <a:pt x="8813" y="7124"/>
                  <a:pt x="4737" y="8813"/>
                  <a:pt x="2363" y="6438"/>
                </a:cubicBezTo>
                <a:cubicBezTo>
                  <a:pt x="0" y="4063"/>
                  <a:pt x="1664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" name="Picture 504"/>
          <p:cNvPicPr>
            <a:picLocks noChangeAspect="0" noChangeArrowheads="1"/>
          </p:cNvPicPr>
          <p:nvPr/>
        </p:nvPicPr>
        <p:blipFill>
          <a:blip r:embed="rId5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1349" y="1208278"/>
            <a:ext cx="35451" cy="35472"/>
          </a:xfrm>
          <a:prstGeom prst="rect">
            <a:avLst/>
          </a:prstGeom>
          <a:noFill/>
          <a:extLst/>
        </p:spPr>
      </p:pic>
      <p:sp>
        <p:nvSpPr>
          <p:cNvPr id="505" name="Freeform 505"/>
          <p:cNvSpPr/>
          <p:nvPr/>
        </p:nvSpPr>
        <p:spPr>
          <a:xfrm rot="0" flipH="0" flipV="0">
            <a:off x="6084047" y="1220988"/>
            <a:ext cx="11734" cy="11760"/>
          </a:xfrm>
          <a:custGeom>
            <a:pathLst>
              <a:path w="11734" h="11760">
                <a:moveTo>
                  <a:pt x="5029" y="0"/>
                </a:moveTo>
                <a:cubicBezTo>
                  <a:pt x="2261" y="0"/>
                  <a:pt x="0" y="2247"/>
                  <a:pt x="0" y="5016"/>
                </a:cubicBezTo>
                <a:cubicBezTo>
                  <a:pt x="0" y="9512"/>
                  <a:pt x="5409" y="11760"/>
                  <a:pt x="8572" y="8572"/>
                </a:cubicBezTo>
                <a:cubicBezTo>
                  <a:pt x="11734" y="5410"/>
                  <a:pt x="9499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" name="Picture 506"/>
          <p:cNvPicPr>
            <a:picLocks noChangeAspect="0" noChangeArrowheads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1234" y="1219403"/>
            <a:ext cx="34242" cy="34218"/>
          </a:xfrm>
          <a:prstGeom prst="rect">
            <a:avLst/>
          </a:prstGeom>
          <a:noFill/>
          <a:extLst/>
        </p:spPr>
      </p:pic>
      <p:sp>
        <p:nvSpPr>
          <p:cNvPr id="507" name="Freeform 507"/>
          <p:cNvSpPr/>
          <p:nvPr/>
        </p:nvSpPr>
        <p:spPr>
          <a:xfrm rot="0" flipH="0" flipV="0">
            <a:off x="6083938" y="1232106"/>
            <a:ext cx="10324" cy="10299"/>
          </a:xfrm>
          <a:custGeom>
            <a:pathLst>
              <a:path w="10324" h="10299">
                <a:moveTo>
                  <a:pt x="4419" y="0"/>
                </a:moveTo>
                <a:cubicBezTo>
                  <a:pt x="1981" y="0"/>
                  <a:pt x="0" y="1968"/>
                  <a:pt x="0" y="4406"/>
                </a:cubicBezTo>
                <a:cubicBezTo>
                  <a:pt x="0" y="8331"/>
                  <a:pt x="4761" y="10299"/>
                  <a:pt x="7530" y="7518"/>
                </a:cubicBezTo>
                <a:cubicBezTo>
                  <a:pt x="10324" y="4749"/>
                  <a:pt x="8356" y="0"/>
                  <a:pt x="441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/>
          <p:cNvPicPr>
            <a:picLocks noChangeAspect="0" noChangeArrowheads="1"/>
          </p:cNvPicPr>
          <p:nvPr/>
        </p:nvPicPr>
        <p:blipFill>
          <a:blip r:embed="rId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0892" y="1229322"/>
            <a:ext cx="33151" cy="33162"/>
          </a:xfrm>
          <a:prstGeom prst="rect">
            <a:avLst/>
          </a:prstGeom>
          <a:noFill/>
          <a:extLst/>
        </p:spPr>
      </p:pic>
      <p:sp>
        <p:nvSpPr>
          <p:cNvPr id="509" name="Freeform 509"/>
          <p:cNvSpPr/>
          <p:nvPr/>
        </p:nvSpPr>
        <p:spPr>
          <a:xfrm rot="0" flipH="0" flipV="0">
            <a:off x="6083590" y="1242028"/>
            <a:ext cx="9054" cy="9042"/>
          </a:xfrm>
          <a:custGeom>
            <a:pathLst>
              <a:path w="9054" h="9042">
                <a:moveTo>
                  <a:pt x="3873" y="0"/>
                </a:moveTo>
                <a:cubicBezTo>
                  <a:pt x="1740" y="0"/>
                  <a:pt x="0" y="1752"/>
                  <a:pt x="0" y="3886"/>
                </a:cubicBezTo>
                <a:cubicBezTo>
                  <a:pt x="0" y="7327"/>
                  <a:pt x="4177" y="9042"/>
                  <a:pt x="6616" y="6616"/>
                </a:cubicBezTo>
                <a:cubicBezTo>
                  <a:pt x="9054" y="4178"/>
                  <a:pt x="7314" y="0"/>
                  <a:pt x="3873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" name="Picture 510"/>
          <p:cNvPicPr>
            <a:picLocks noChangeAspect="0" noChangeArrowheads="1"/>
          </p:cNvPicPr>
          <p:nvPr/>
        </p:nvPicPr>
        <p:blipFill>
          <a:blip r:embed="rId5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9825" y="1238670"/>
            <a:ext cx="32961" cy="32948"/>
          </a:xfrm>
          <a:prstGeom prst="rect">
            <a:avLst/>
          </a:prstGeom>
          <a:noFill/>
          <a:extLst/>
        </p:spPr>
      </p:pic>
      <p:sp>
        <p:nvSpPr>
          <p:cNvPr id="511" name="Freeform 511"/>
          <p:cNvSpPr/>
          <p:nvPr/>
        </p:nvSpPr>
        <p:spPr>
          <a:xfrm rot="0" flipH="0" flipV="0">
            <a:off x="6082539" y="1251373"/>
            <a:ext cx="8812" cy="8801"/>
          </a:xfrm>
          <a:custGeom>
            <a:pathLst>
              <a:path w="8812" h="8801">
                <a:moveTo>
                  <a:pt x="3771" y="0"/>
                </a:moveTo>
                <a:cubicBezTo>
                  <a:pt x="1676" y="0"/>
                  <a:pt x="0" y="1676"/>
                  <a:pt x="0" y="3759"/>
                </a:cubicBezTo>
                <a:cubicBezTo>
                  <a:pt x="0" y="7124"/>
                  <a:pt x="4050" y="8801"/>
                  <a:pt x="6437" y="6438"/>
                </a:cubicBezTo>
                <a:cubicBezTo>
                  <a:pt x="8812" y="4051"/>
                  <a:pt x="7123" y="0"/>
                  <a:pt x="377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" name="Picture 512"/>
          <p:cNvPicPr>
            <a:picLocks noChangeAspect="0" noChangeArrowheads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7983" y="1247902"/>
            <a:ext cx="32942" cy="32937"/>
          </a:xfrm>
          <a:prstGeom prst="rect">
            <a:avLst/>
          </a:prstGeom>
          <a:noFill/>
          <a:extLst/>
        </p:spPr>
      </p:pic>
      <p:sp>
        <p:nvSpPr>
          <p:cNvPr id="513" name="Freeform 513"/>
          <p:cNvSpPr/>
          <p:nvPr/>
        </p:nvSpPr>
        <p:spPr>
          <a:xfrm rot="0" flipH="0" flipV="0">
            <a:off x="6080678" y="1260601"/>
            <a:ext cx="8812" cy="8801"/>
          </a:xfrm>
          <a:custGeom>
            <a:pathLst>
              <a:path w="8812" h="8801">
                <a:moveTo>
                  <a:pt x="3771" y="0"/>
                </a:moveTo>
                <a:cubicBezTo>
                  <a:pt x="1701" y="0"/>
                  <a:pt x="0" y="1676"/>
                  <a:pt x="0" y="3759"/>
                </a:cubicBezTo>
                <a:cubicBezTo>
                  <a:pt x="0" y="7124"/>
                  <a:pt x="4050" y="8801"/>
                  <a:pt x="6437" y="6426"/>
                </a:cubicBezTo>
                <a:cubicBezTo>
                  <a:pt x="8812" y="4051"/>
                  <a:pt x="7123" y="0"/>
                  <a:pt x="377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/>
          <p:cNvPicPr>
            <a:picLocks noChangeAspect="0" noChangeArrowheads="1"/>
          </p:cNvPicPr>
          <p:nvPr/>
        </p:nvPicPr>
        <p:blipFill>
          <a:blip r:embed="rId5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5532" y="1257351"/>
            <a:ext cx="32960" cy="32689"/>
          </a:xfrm>
          <a:prstGeom prst="rect">
            <a:avLst/>
          </a:prstGeom>
          <a:noFill/>
          <a:extLst/>
        </p:spPr>
      </p:pic>
      <p:sp>
        <p:nvSpPr>
          <p:cNvPr id="515" name="Freeform 515"/>
          <p:cNvSpPr/>
          <p:nvPr/>
        </p:nvSpPr>
        <p:spPr>
          <a:xfrm rot="0" flipH="0" flipV="0">
            <a:off x="6078235" y="1270051"/>
            <a:ext cx="8813" cy="8813"/>
          </a:xfrm>
          <a:custGeom>
            <a:pathLst>
              <a:path w="8813" h="8813">
                <a:moveTo>
                  <a:pt x="3784" y="0"/>
                </a:moveTo>
                <a:cubicBezTo>
                  <a:pt x="1689" y="0"/>
                  <a:pt x="0" y="1676"/>
                  <a:pt x="0" y="3771"/>
                </a:cubicBezTo>
                <a:cubicBezTo>
                  <a:pt x="0" y="7124"/>
                  <a:pt x="4076" y="8813"/>
                  <a:pt x="6438" y="6438"/>
                </a:cubicBezTo>
                <a:cubicBezTo>
                  <a:pt x="8813" y="4063"/>
                  <a:pt x="7136" y="0"/>
                  <a:pt x="378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spect="0" noChangeArrowheads="1"/>
          </p:cNvPicPr>
          <p:nvPr/>
        </p:nvPicPr>
        <p:blipFill>
          <a:blip r:embed="rId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2624" y="1267143"/>
            <a:ext cx="32964" cy="32918"/>
          </a:xfrm>
          <a:prstGeom prst="rect">
            <a:avLst/>
          </a:prstGeom>
          <a:noFill/>
          <a:extLst/>
        </p:spPr>
      </p:pic>
      <p:sp>
        <p:nvSpPr>
          <p:cNvPr id="517" name="Freeform 517"/>
          <p:cNvSpPr/>
          <p:nvPr/>
        </p:nvSpPr>
        <p:spPr>
          <a:xfrm rot="0" flipH="0" flipV="0">
            <a:off x="6075333" y="1279849"/>
            <a:ext cx="8813" cy="8813"/>
          </a:xfrm>
          <a:custGeom>
            <a:pathLst>
              <a:path w="8813" h="8813">
                <a:moveTo>
                  <a:pt x="3784" y="0"/>
                </a:moveTo>
                <a:cubicBezTo>
                  <a:pt x="1702" y="0"/>
                  <a:pt x="0" y="1689"/>
                  <a:pt x="0" y="3784"/>
                </a:cubicBezTo>
                <a:cubicBezTo>
                  <a:pt x="0" y="7137"/>
                  <a:pt x="4050" y="8813"/>
                  <a:pt x="6438" y="6451"/>
                </a:cubicBezTo>
                <a:cubicBezTo>
                  <a:pt x="8813" y="4076"/>
                  <a:pt x="7149" y="0"/>
                  <a:pt x="378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/>
          <p:cNvPicPr>
            <a:picLocks noChangeAspect="0" noChangeArrowheads="1"/>
          </p:cNvPicPr>
          <p:nvPr/>
        </p:nvPicPr>
        <p:blipFill>
          <a:blip r:embed="rId5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59423" y="1276440"/>
            <a:ext cx="32664" cy="32954"/>
          </a:xfrm>
          <a:prstGeom prst="rect">
            <a:avLst/>
          </a:prstGeom>
          <a:noFill/>
          <a:extLst/>
        </p:spPr>
      </p:pic>
      <p:sp>
        <p:nvSpPr>
          <p:cNvPr id="519" name="Freeform 519"/>
          <p:cNvSpPr/>
          <p:nvPr/>
        </p:nvSpPr>
        <p:spPr>
          <a:xfrm rot="0" flipH="0" flipV="0">
            <a:off x="6072121" y="1289138"/>
            <a:ext cx="8813" cy="8826"/>
          </a:xfrm>
          <a:custGeom>
            <a:pathLst>
              <a:path w="8813" h="8826">
                <a:moveTo>
                  <a:pt x="3784" y="0"/>
                </a:moveTo>
                <a:cubicBezTo>
                  <a:pt x="1702" y="0"/>
                  <a:pt x="0" y="1701"/>
                  <a:pt x="0" y="3771"/>
                </a:cubicBezTo>
                <a:cubicBezTo>
                  <a:pt x="0" y="7137"/>
                  <a:pt x="4050" y="8826"/>
                  <a:pt x="6438" y="6438"/>
                </a:cubicBezTo>
                <a:cubicBezTo>
                  <a:pt x="8813" y="4063"/>
                  <a:pt x="7149" y="0"/>
                  <a:pt x="378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" name="Picture 520"/>
          <p:cNvPicPr>
            <a:picLocks noChangeAspect="0" noChangeArrowheads="1"/>
          </p:cNvPicPr>
          <p:nvPr/>
        </p:nvPicPr>
        <p:blipFill>
          <a:blip r:embed="rId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6688" y="1124814"/>
            <a:ext cx="74625" cy="74612"/>
          </a:xfrm>
          <a:prstGeom prst="rect">
            <a:avLst/>
          </a:prstGeom>
          <a:noFill/>
          <a:extLst/>
        </p:spPr>
      </p:pic>
      <p:sp>
        <p:nvSpPr>
          <p:cNvPr id="521" name="Freeform 521"/>
          <p:cNvSpPr/>
          <p:nvPr/>
        </p:nvSpPr>
        <p:spPr>
          <a:xfrm rot="0" flipH="0" flipV="0">
            <a:off x="6029396" y="1137509"/>
            <a:ext cx="49212" cy="49211"/>
          </a:xfrm>
          <a:custGeom>
            <a:pathLst>
              <a:path w="49212" h="49211">
                <a:moveTo>
                  <a:pt x="21717" y="29298"/>
                </a:moveTo>
                <a:lnTo>
                  <a:pt x="20473" y="29298"/>
                </a:lnTo>
                <a:lnTo>
                  <a:pt x="0" y="35901"/>
                </a:lnTo>
                <a:lnTo>
                  <a:pt x="0" y="14782"/>
                </a:lnTo>
                <a:lnTo>
                  <a:pt x="20371" y="21717"/>
                </a:lnTo>
                <a:lnTo>
                  <a:pt x="21729" y="21717"/>
                </a:lnTo>
                <a:lnTo>
                  <a:pt x="21729" y="20485"/>
                </a:lnTo>
                <a:lnTo>
                  <a:pt x="15114" y="0"/>
                </a:lnTo>
                <a:lnTo>
                  <a:pt x="36245" y="0"/>
                </a:lnTo>
                <a:lnTo>
                  <a:pt x="29311" y="20358"/>
                </a:lnTo>
                <a:lnTo>
                  <a:pt x="29311" y="21717"/>
                </a:lnTo>
                <a:lnTo>
                  <a:pt x="30670" y="21717"/>
                </a:lnTo>
                <a:lnTo>
                  <a:pt x="49212" y="14706"/>
                </a:lnTo>
                <a:lnTo>
                  <a:pt x="49212" y="35914"/>
                </a:lnTo>
                <a:lnTo>
                  <a:pt x="30479" y="29310"/>
                </a:lnTo>
                <a:lnTo>
                  <a:pt x="29311" y="29310"/>
                </a:lnTo>
                <a:lnTo>
                  <a:pt x="29298" y="30656"/>
                </a:lnTo>
                <a:lnTo>
                  <a:pt x="36321" y="49211"/>
                </a:lnTo>
                <a:lnTo>
                  <a:pt x="15114" y="49211"/>
                </a:lnTo>
                <a:lnTo>
                  <a:pt x="21717" y="30479"/>
                </a:lnTo>
                <a:lnTo>
                  <a:pt x="21717" y="29298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" name="Picture 522"/>
          <p:cNvPicPr>
            <a:picLocks noChangeAspect="0" noChangeArrowheads="1"/>
          </p:cNvPicPr>
          <p:nvPr/>
        </p:nvPicPr>
        <p:blipFill>
          <a:blip r:embed="rId5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3038" y="1173963"/>
            <a:ext cx="63410" cy="61672"/>
          </a:xfrm>
          <a:prstGeom prst="rect">
            <a:avLst/>
          </a:prstGeom>
          <a:noFill/>
          <a:extLst/>
        </p:spPr>
      </p:pic>
      <p:sp>
        <p:nvSpPr>
          <p:cNvPr id="523" name="Freeform 523"/>
          <p:cNvSpPr/>
          <p:nvPr/>
        </p:nvSpPr>
        <p:spPr>
          <a:xfrm rot="0" flipH="0" flipV="0">
            <a:off x="6035733" y="1186656"/>
            <a:ext cx="38023" cy="36283"/>
          </a:xfrm>
          <a:custGeom>
            <a:pathLst>
              <a:path w="38023" h="36283">
                <a:moveTo>
                  <a:pt x="19113" y="63"/>
                </a:moveTo>
                <a:cubicBezTo>
                  <a:pt x="21945" y="63"/>
                  <a:pt x="24535" y="63"/>
                  <a:pt x="26961" y="0"/>
                </a:cubicBezTo>
                <a:cubicBezTo>
                  <a:pt x="33489" y="2996"/>
                  <a:pt x="38023" y="9613"/>
                  <a:pt x="38023" y="17271"/>
                </a:cubicBezTo>
                <a:cubicBezTo>
                  <a:pt x="38023" y="27774"/>
                  <a:pt x="29501" y="36283"/>
                  <a:pt x="19012" y="36283"/>
                </a:cubicBezTo>
                <a:cubicBezTo>
                  <a:pt x="8522" y="36283"/>
                  <a:pt x="0" y="27774"/>
                  <a:pt x="0" y="17271"/>
                </a:cubicBezTo>
                <a:cubicBezTo>
                  <a:pt x="0" y="9651"/>
                  <a:pt x="4509" y="3060"/>
                  <a:pt x="10986" y="38"/>
                </a:cubicBezTo>
                <a:cubicBezTo>
                  <a:pt x="13462" y="63"/>
                  <a:pt x="16243" y="63"/>
                  <a:pt x="19113" y="6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24"/>
          <p:cNvPicPr>
            <a:picLocks noChangeAspect="0" noChangeArrowheads="1"/>
          </p:cNvPicPr>
          <p:nvPr/>
        </p:nvPicPr>
        <p:blipFill>
          <a:blip r:embed="rId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34120" y="1212876"/>
            <a:ext cx="41356" cy="41349"/>
          </a:xfrm>
          <a:prstGeom prst="rect">
            <a:avLst/>
          </a:prstGeom>
          <a:noFill/>
          <a:extLst/>
        </p:spPr>
      </p:pic>
      <p:sp>
        <p:nvSpPr>
          <p:cNvPr id="525" name="Freeform 525"/>
          <p:cNvSpPr/>
          <p:nvPr/>
        </p:nvSpPr>
        <p:spPr>
          <a:xfrm rot="0" flipH="0" flipV="0">
            <a:off x="6044154" y="1225583"/>
            <a:ext cx="18630" cy="18618"/>
          </a:xfrm>
          <a:custGeom>
            <a:pathLst>
              <a:path w="18630" h="18618">
                <a:moveTo>
                  <a:pt x="10655" y="0"/>
                </a:moveTo>
                <a:cubicBezTo>
                  <a:pt x="15061" y="0"/>
                  <a:pt x="18630" y="3568"/>
                  <a:pt x="18630" y="7975"/>
                </a:cubicBezTo>
                <a:cubicBezTo>
                  <a:pt x="18630" y="15062"/>
                  <a:pt x="10033" y="18618"/>
                  <a:pt x="5017" y="13601"/>
                </a:cubicBezTo>
                <a:cubicBezTo>
                  <a:pt x="0" y="8572"/>
                  <a:pt x="3543" y="0"/>
                  <a:pt x="1065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" name="Picture 526"/>
          <p:cNvPicPr>
            <a:picLocks noChangeAspect="0" noChangeArrowheads="1"/>
          </p:cNvPicPr>
          <p:nvPr/>
        </p:nvPicPr>
        <p:blipFill>
          <a:blip r:embed="rId5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34725" y="1232612"/>
            <a:ext cx="40154" cy="40166"/>
          </a:xfrm>
          <a:prstGeom prst="rect">
            <a:avLst/>
          </a:prstGeom>
          <a:noFill/>
          <a:extLst/>
        </p:spPr>
      </p:pic>
      <p:sp>
        <p:nvSpPr>
          <p:cNvPr id="527" name="Freeform 527"/>
          <p:cNvSpPr/>
          <p:nvPr/>
        </p:nvSpPr>
        <p:spPr>
          <a:xfrm rot="0" flipH="0" flipV="0">
            <a:off x="6044967" y="1245321"/>
            <a:ext cx="17207" cy="17208"/>
          </a:xfrm>
          <a:custGeom>
            <a:pathLst>
              <a:path w="17207" h="17208">
                <a:moveTo>
                  <a:pt x="9842" y="0"/>
                </a:moveTo>
                <a:cubicBezTo>
                  <a:pt x="13918" y="0"/>
                  <a:pt x="17207" y="3289"/>
                  <a:pt x="17207" y="7378"/>
                </a:cubicBezTo>
                <a:cubicBezTo>
                  <a:pt x="17207" y="13944"/>
                  <a:pt x="9271" y="17208"/>
                  <a:pt x="4636" y="12573"/>
                </a:cubicBezTo>
                <a:cubicBezTo>
                  <a:pt x="0" y="7937"/>
                  <a:pt x="3277" y="0"/>
                  <a:pt x="984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8" name="Picture 528"/>
          <p:cNvPicPr>
            <a:picLocks noChangeAspect="0" noChangeArrowheads="1"/>
          </p:cNvPicPr>
          <p:nvPr/>
        </p:nvPicPr>
        <p:blipFill>
          <a:blip r:embed="rId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35466" y="1250049"/>
            <a:ext cx="38968" cy="38971"/>
          </a:xfrm>
          <a:prstGeom prst="rect">
            <a:avLst/>
          </a:prstGeom>
          <a:noFill/>
          <a:extLst/>
        </p:spPr>
      </p:pic>
      <p:sp>
        <p:nvSpPr>
          <p:cNvPr id="529" name="Freeform 529"/>
          <p:cNvSpPr/>
          <p:nvPr/>
        </p:nvSpPr>
        <p:spPr>
          <a:xfrm rot="0" flipH="0" flipV="0">
            <a:off x="6045890" y="1262746"/>
            <a:ext cx="15848" cy="15849"/>
          </a:xfrm>
          <a:custGeom>
            <a:pathLst>
              <a:path w="15848" h="15849">
                <a:moveTo>
                  <a:pt x="9067" y="0"/>
                </a:moveTo>
                <a:cubicBezTo>
                  <a:pt x="12813" y="0"/>
                  <a:pt x="15848" y="3035"/>
                  <a:pt x="15848" y="6781"/>
                </a:cubicBezTo>
                <a:cubicBezTo>
                  <a:pt x="15848" y="12814"/>
                  <a:pt x="8547" y="15849"/>
                  <a:pt x="4280" y="11582"/>
                </a:cubicBezTo>
                <a:cubicBezTo>
                  <a:pt x="0" y="7302"/>
                  <a:pt x="3035" y="0"/>
                  <a:pt x="906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" name="Picture 530"/>
          <p:cNvPicPr>
            <a:picLocks noChangeAspect="0" noChangeArrowheads="1"/>
          </p:cNvPicPr>
          <p:nvPr/>
        </p:nvPicPr>
        <p:blipFill>
          <a:blip r:embed="rId5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36417" y="1265517"/>
            <a:ext cx="36772" cy="36772"/>
          </a:xfrm>
          <a:prstGeom prst="rect">
            <a:avLst/>
          </a:prstGeom>
          <a:noFill/>
          <a:extLst/>
        </p:spPr>
      </p:pic>
      <p:sp>
        <p:nvSpPr>
          <p:cNvPr id="531" name="Freeform 531"/>
          <p:cNvSpPr/>
          <p:nvPr/>
        </p:nvSpPr>
        <p:spPr>
          <a:xfrm rot="0" flipH="0" flipV="0">
            <a:off x="6047215" y="1278218"/>
            <a:ext cx="13258" cy="13271"/>
          </a:xfrm>
          <a:custGeom>
            <a:pathLst>
              <a:path w="13258" h="13271">
                <a:moveTo>
                  <a:pt x="7594" y="0"/>
                </a:moveTo>
                <a:cubicBezTo>
                  <a:pt x="10730" y="0"/>
                  <a:pt x="13258" y="2540"/>
                  <a:pt x="13258" y="5676"/>
                </a:cubicBezTo>
                <a:cubicBezTo>
                  <a:pt x="13258" y="10744"/>
                  <a:pt x="7163" y="13271"/>
                  <a:pt x="3581" y="9702"/>
                </a:cubicBezTo>
                <a:cubicBezTo>
                  <a:pt x="0" y="6108"/>
                  <a:pt x="2527" y="0"/>
                  <a:pt x="759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2" name="Picture 532"/>
          <p:cNvPicPr>
            <a:picLocks noChangeAspect="0" noChangeArrowheads="1"/>
          </p:cNvPicPr>
          <p:nvPr/>
        </p:nvPicPr>
        <p:blipFill>
          <a:blip r:embed="rId5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50775" y="1272744"/>
            <a:ext cx="87680" cy="83832"/>
          </a:xfrm>
          <a:prstGeom prst="rect">
            <a:avLst/>
          </a:prstGeom>
          <a:noFill/>
          <a:extLst/>
        </p:spPr>
      </p:pic>
      <p:sp>
        <p:nvSpPr>
          <p:cNvPr id="533" name="Freeform 533"/>
          <p:cNvSpPr/>
          <p:nvPr/>
        </p:nvSpPr>
        <p:spPr>
          <a:xfrm rot="0" flipH="0" flipV="0">
            <a:off x="5963477" y="1285443"/>
            <a:ext cx="62280" cy="58432"/>
          </a:xfrm>
          <a:custGeom>
            <a:pathLst>
              <a:path w="62280" h="58432">
                <a:moveTo>
                  <a:pt x="0" y="0"/>
                </a:moveTo>
                <a:lnTo>
                  <a:pt x="62280" y="37795"/>
                </a:lnTo>
                <a:moveTo>
                  <a:pt x="54381" y="58432"/>
                </a:moveTo>
                <a:lnTo>
                  <a:pt x="14935" y="3341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4" name="Picture 534"/>
          <p:cNvPicPr>
            <a:picLocks noChangeAspect="0" noChangeArrowheads="1"/>
          </p:cNvPicPr>
          <p:nvPr/>
        </p:nvPicPr>
        <p:blipFill>
          <a:blip r:embed="rId5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8260" y="1247687"/>
            <a:ext cx="93306" cy="67817"/>
          </a:xfrm>
          <a:prstGeom prst="rect">
            <a:avLst/>
          </a:prstGeom>
          <a:noFill/>
          <a:extLst/>
        </p:spPr>
      </p:pic>
      <p:sp>
        <p:nvSpPr>
          <p:cNvPr id="535" name="Freeform 535"/>
          <p:cNvSpPr/>
          <p:nvPr/>
        </p:nvSpPr>
        <p:spPr>
          <a:xfrm rot="0" flipH="0" flipV="0">
            <a:off x="5960957" y="1260394"/>
            <a:ext cx="67906" cy="42405"/>
          </a:xfrm>
          <a:custGeom>
            <a:pathLst>
              <a:path w="67906" h="42405">
                <a:moveTo>
                  <a:pt x="67906" y="42405"/>
                </a:moveTo>
                <a:lnTo>
                  <a:pt x="0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" name="Picture 536"/>
          <p:cNvPicPr>
            <a:picLocks noChangeAspect="0" noChangeArrowheads="1"/>
          </p:cNvPicPr>
          <p:nvPr/>
        </p:nvPicPr>
        <p:blipFill>
          <a:blip r:embed="rId5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57620" y="1228027"/>
            <a:ext cx="77254" cy="58940"/>
          </a:xfrm>
          <a:prstGeom prst="rect">
            <a:avLst/>
          </a:prstGeom>
          <a:noFill/>
          <a:extLst/>
        </p:spPr>
      </p:pic>
      <p:sp>
        <p:nvSpPr>
          <p:cNvPr id="537" name="Freeform 537"/>
          <p:cNvSpPr/>
          <p:nvPr/>
        </p:nvSpPr>
        <p:spPr>
          <a:xfrm rot="0" flipH="0" flipV="0">
            <a:off x="5970324" y="1240726"/>
            <a:ext cx="51841" cy="33553"/>
          </a:xfrm>
          <a:custGeom>
            <a:pathLst>
              <a:path w="51841" h="33553">
                <a:moveTo>
                  <a:pt x="0" y="0"/>
                </a:moveTo>
                <a:lnTo>
                  <a:pt x="51841" y="3355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" name="Picture 538"/>
          <p:cNvPicPr>
            <a:picLocks noChangeAspect="0" noChangeArrowheads="1"/>
          </p:cNvPicPr>
          <p:nvPr/>
        </p:nvPicPr>
        <p:blipFill>
          <a:blip r:embed="rId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75997" y="1216648"/>
            <a:ext cx="52400" cy="43002"/>
          </a:xfrm>
          <a:prstGeom prst="rect">
            <a:avLst/>
          </a:prstGeom>
          <a:noFill/>
          <a:extLst/>
        </p:spPr>
      </p:pic>
      <p:sp>
        <p:nvSpPr>
          <p:cNvPr id="539" name="Freeform 539"/>
          <p:cNvSpPr/>
          <p:nvPr/>
        </p:nvSpPr>
        <p:spPr>
          <a:xfrm rot="0" flipH="0" flipV="0">
            <a:off x="5988692" y="1229347"/>
            <a:ext cx="27012" cy="17602"/>
          </a:xfrm>
          <a:custGeom>
            <a:pathLst>
              <a:path w="27012" h="17602">
                <a:moveTo>
                  <a:pt x="0" y="0"/>
                </a:moveTo>
                <a:lnTo>
                  <a:pt x="27012" y="17602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" name="Picture 540"/>
          <p:cNvPicPr>
            <a:picLocks noChangeAspect="0" noChangeArrowheads="1"/>
          </p:cNvPicPr>
          <p:nvPr/>
        </p:nvPicPr>
        <p:blipFill>
          <a:blip r:embed="rId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9683" y="1215873"/>
            <a:ext cx="53708" cy="78041"/>
          </a:xfrm>
          <a:prstGeom prst="rect">
            <a:avLst/>
          </a:prstGeom>
          <a:noFill/>
          <a:extLst/>
        </p:spPr>
      </p:pic>
      <p:sp>
        <p:nvSpPr>
          <p:cNvPr id="541" name="Freeform 541"/>
          <p:cNvSpPr/>
          <p:nvPr/>
        </p:nvSpPr>
        <p:spPr>
          <a:xfrm rot="0" flipH="0" flipV="0">
            <a:off x="5962374" y="1228559"/>
            <a:ext cx="28308" cy="52641"/>
          </a:xfrm>
          <a:custGeom>
            <a:pathLst>
              <a:path w="28308" h="52641">
                <a:moveTo>
                  <a:pt x="0" y="52641"/>
                </a:moveTo>
                <a:cubicBezTo>
                  <a:pt x="6121" y="34671"/>
                  <a:pt x="15468" y="17463"/>
                  <a:pt x="28308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2" name="Picture 542"/>
          <p:cNvPicPr>
            <a:picLocks noChangeAspect="0" noChangeArrowheads="1"/>
          </p:cNvPicPr>
          <p:nvPr/>
        </p:nvPicPr>
        <p:blipFill>
          <a:blip r:embed="rId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57709" y="1210387"/>
            <a:ext cx="65824" cy="105867"/>
          </a:xfrm>
          <a:prstGeom prst="rect">
            <a:avLst/>
          </a:prstGeom>
          <a:noFill/>
          <a:extLst/>
        </p:spPr>
      </p:pic>
      <p:sp>
        <p:nvSpPr>
          <p:cNvPr id="543" name="Freeform 543"/>
          <p:cNvSpPr/>
          <p:nvPr/>
        </p:nvSpPr>
        <p:spPr>
          <a:xfrm rot="0" flipH="0" flipV="0">
            <a:off x="5970411" y="1223089"/>
            <a:ext cx="40424" cy="80454"/>
          </a:xfrm>
          <a:custGeom>
            <a:pathLst>
              <a:path w="40424" h="80454">
                <a:moveTo>
                  <a:pt x="0" y="80454"/>
                </a:moveTo>
                <a:cubicBezTo>
                  <a:pt x="10680" y="52794"/>
                  <a:pt x="24587" y="26111"/>
                  <a:pt x="40424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4" name="Picture 544"/>
          <p:cNvPicPr>
            <a:picLocks noChangeAspect="0" noChangeArrowheads="1"/>
          </p:cNvPicPr>
          <p:nvPr/>
        </p:nvPicPr>
        <p:blipFill>
          <a:blip r:embed="rId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69177" y="1240461"/>
            <a:ext cx="60350" cy="96925"/>
          </a:xfrm>
          <a:prstGeom prst="rect">
            <a:avLst/>
          </a:prstGeom>
          <a:noFill/>
          <a:extLst/>
        </p:spPr>
      </p:pic>
      <p:sp>
        <p:nvSpPr>
          <p:cNvPr id="545" name="Freeform 545"/>
          <p:cNvSpPr/>
          <p:nvPr/>
        </p:nvSpPr>
        <p:spPr>
          <a:xfrm rot="0" flipH="0" flipV="0">
            <a:off x="5981884" y="1253151"/>
            <a:ext cx="34950" cy="71539"/>
          </a:xfrm>
          <a:custGeom>
            <a:pathLst>
              <a:path w="34950" h="71539">
                <a:moveTo>
                  <a:pt x="0" y="71539"/>
                </a:moveTo>
                <a:cubicBezTo>
                  <a:pt x="8902" y="46355"/>
                  <a:pt x="18808" y="22606"/>
                  <a:pt x="3495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6" name="Picture 546"/>
          <p:cNvPicPr>
            <a:picLocks noChangeAspect="0" noChangeArrowheads="1"/>
          </p:cNvPicPr>
          <p:nvPr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1534" y="1267219"/>
            <a:ext cx="55092" cy="85191"/>
          </a:xfrm>
          <a:prstGeom prst="rect">
            <a:avLst/>
          </a:prstGeom>
          <a:noFill/>
          <a:extLst/>
        </p:spPr>
      </p:pic>
      <p:sp>
        <p:nvSpPr>
          <p:cNvPr id="547" name="Freeform 547"/>
          <p:cNvSpPr/>
          <p:nvPr/>
        </p:nvSpPr>
        <p:spPr>
          <a:xfrm rot="0" flipH="0" flipV="0">
            <a:off x="5994236" y="1279911"/>
            <a:ext cx="29692" cy="59791"/>
          </a:xfrm>
          <a:custGeom>
            <a:pathLst>
              <a:path w="29692" h="59791">
                <a:moveTo>
                  <a:pt x="0" y="59791"/>
                </a:moveTo>
                <a:cubicBezTo>
                  <a:pt x="7823" y="37655"/>
                  <a:pt x="18859" y="14872"/>
                  <a:pt x="29692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8" name="Picture 548"/>
          <p:cNvPicPr>
            <a:picLocks noChangeAspect="0" noChangeArrowheads="1"/>
          </p:cNvPicPr>
          <p:nvPr/>
        </p:nvPicPr>
        <p:blipFill>
          <a:blip r:embed="rId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35855" y="1281316"/>
            <a:ext cx="37411" cy="67025"/>
          </a:xfrm>
          <a:prstGeom prst="rect">
            <a:avLst/>
          </a:prstGeom>
          <a:noFill/>
          <a:extLst/>
        </p:spPr>
      </p:pic>
      <p:sp>
        <p:nvSpPr>
          <p:cNvPr id="549" name="Freeform 549"/>
          <p:cNvSpPr/>
          <p:nvPr/>
        </p:nvSpPr>
        <p:spPr>
          <a:xfrm rot="0" flipH="0" flipV="0">
            <a:off x="6046547" y="1294000"/>
            <a:ext cx="14020" cy="48602"/>
          </a:xfrm>
          <a:custGeom>
            <a:pathLst>
              <a:path w="14020" h="48602">
                <a:moveTo>
                  <a:pt x="8026" y="12"/>
                </a:moveTo>
                <a:cubicBezTo>
                  <a:pt x="11327" y="0"/>
                  <a:pt x="14020" y="9321"/>
                  <a:pt x="14020" y="20801"/>
                </a:cubicBezTo>
                <a:cubicBezTo>
                  <a:pt x="14020" y="39331"/>
                  <a:pt x="7569" y="48602"/>
                  <a:pt x="3785" y="35495"/>
                </a:cubicBezTo>
                <a:cubicBezTo>
                  <a:pt x="0" y="22414"/>
                  <a:pt x="2680" y="12"/>
                  <a:pt x="8026" y="12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0" name="Picture 550"/>
          <p:cNvPicPr>
            <a:picLocks noChangeAspect="0" noChangeArrowheads="1"/>
          </p:cNvPicPr>
          <p:nvPr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4632" y="1313092"/>
            <a:ext cx="59079" cy="37058"/>
          </a:xfrm>
          <a:prstGeom prst="rect">
            <a:avLst/>
          </a:prstGeom>
          <a:noFill/>
          <a:extLst/>
        </p:spPr>
      </p:pic>
      <p:sp>
        <p:nvSpPr>
          <p:cNvPr id="551" name="Freeform 551"/>
          <p:cNvSpPr/>
          <p:nvPr/>
        </p:nvSpPr>
        <p:spPr>
          <a:xfrm rot="0" flipH="0" flipV="0">
            <a:off x="6016528" y="1324983"/>
            <a:ext cx="40017" cy="13372"/>
          </a:xfrm>
          <a:custGeom>
            <a:pathLst>
              <a:path w="40017" h="13372">
                <a:moveTo>
                  <a:pt x="825" y="3378"/>
                </a:moveTo>
                <a:cubicBezTo>
                  <a:pt x="1345" y="712"/>
                  <a:pt x="9283" y="0"/>
                  <a:pt x="18554" y="1791"/>
                </a:cubicBezTo>
                <a:cubicBezTo>
                  <a:pt x="33514" y="4711"/>
                  <a:pt x="40017" y="11378"/>
                  <a:pt x="28841" y="12369"/>
                </a:cubicBezTo>
                <a:cubicBezTo>
                  <a:pt x="17665" y="13372"/>
                  <a:pt x="0" y="7696"/>
                  <a:pt x="825" y="337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2" name="Picture 552"/>
          <p:cNvPicPr>
            <a:picLocks noChangeAspect="0" noChangeArrowheads="1"/>
          </p:cNvPicPr>
          <p:nvPr/>
        </p:nvPicPr>
        <p:blipFill>
          <a:blip r:embed="rId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5929" y="1296696"/>
            <a:ext cx="46534" cy="46409"/>
          </a:xfrm>
          <a:prstGeom prst="rect">
            <a:avLst/>
          </a:prstGeom>
          <a:noFill/>
          <a:extLst/>
        </p:spPr>
      </p:pic>
      <p:sp>
        <p:nvSpPr>
          <p:cNvPr id="553" name="Freeform 553"/>
          <p:cNvSpPr/>
          <p:nvPr/>
        </p:nvSpPr>
        <p:spPr>
          <a:xfrm rot="0" flipH="0" flipV="0">
            <a:off x="6026497" y="1307771"/>
            <a:ext cx="26085" cy="25856"/>
          </a:xfrm>
          <a:custGeom>
            <a:pathLst>
              <a:path w="26085" h="25856">
                <a:moveTo>
                  <a:pt x="2540" y="1663"/>
                </a:moveTo>
                <a:cubicBezTo>
                  <a:pt x="4127" y="0"/>
                  <a:pt x="9944" y="3225"/>
                  <a:pt x="15557" y="8876"/>
                </a:cubicBezTo>
                <a:cubicBezTo>
                  <a:pt x="24612" y="18020"/>
                  <a:pt x="26085" y="25856"/>
                  <a:pt x="17881" y="21309"/>
                </a:cubicBezTo>
                <a:cubicBezTo>
                  <a:pt x="9677" y="16750"/>
                  <a:pt x="0" y="4368"/>
                  <a:pt x="2540" y="166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4" name="Picture 554"/>
          <p:cNvPicPr>
            <a:picLocks noChangeAspect="0" noChangeArrowheads="1"/>
          </p:cNvPicPr>
          <p:nvPr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4026" y="1286815"/>
            <a:ext cx="34898" cy="41129"/>
          </a:xfrm>
          <a:prstGeom prst="rect">
            <a:avLst/>
          </a:prstGeom>
          <a:noFill/>
          <a:extLst/>
        </p:spPr>
      </p:pic>
      <p:sp>
        <p:nvSpPr>
          <p:cNvPr id="555" name="Freeform 555"/>
          <p:cNvSpPr/>
          <p:nvPr/>
        </p:nvSpPr>
        <p:spPr>
          <a:xfrm rot="0" flipH="0" flipV="0">
            <a:off x="6035111" y="1299277"/>
            <a:ext cx="12674" cy="18592"/>
          </a:xfrm>
          <a:custGeom>
            <a:pathLst>
              <a:path w="12674" h="18592">
                <a:moveTo>
                  <a:pt x="2819" y="266"/>
                </a:moveTo>
                <a:cubicBezTo>
                  <a:pt x="4558" y="0"/>
                  <a:pt x="7556" y="3275"/>
                  <a:pt x="9511" y="7593"/>
                </a:cubicBezTo>
                <a:cubicBezTo>
                  <a:pt x="12674" y="14566"/>
                  <a:pt x="10870" y="18592"/>
                  <a:pt x="6641" y="13994"/>
                </a:cubicBezTo>
                <a:cubicBezTo>
                  <a:pt x="2439" y="9371"/>
                  <a:pt x="0" y="723"/>
                  <a:pt x="2819" y="26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6" name="Picture 556"/>
          <p:cNvPicPr>
            <a:picLocks noChangeAspect="0" noChangeArrowheads="1"/>
          </p:cNvPicPr>
          <p:nvPr/>
        </p:nvPicPr>
        <p:blipFill>
          <a:blip r:embed="rId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45657" y="1313384"/>
            <a:ext cx="58854" cy="37083"/>
          </a:xfrm>
          <a:prstGeom prst="rect">
            <a:avLst/>
          </a:prstGeom>
          <a:noFill/>
          <a:extLst/>
        </p:spPr>
      </p:pic>
      <p:sp>
        <p:nvSpPr>
          <p:cNvPr id="557" name="Freeform 557"/>
          <p:cNvSpPr/>
          <p:nvPr/>
        </p:nvSpPr>
        <p:spPr>
          <a:xfrm rot="0" flipH="0" flipV="0">
            <a:off x="6052614" y="1325274"/>
            <a:ext cx="40004" cy="13372"/>
          </a:xfrm>
          <a:custGeom>
            <a:pathLst>
              <a:path w="40004" h="13372">
                <a:moveTo>
                  <a:pt x="39179" y="3378"/>
                </a:moveTo>
                <a:cubicBezTo>
                  <a:pt x="38659" y="712"/>
                  <a:pt x="30721" y="0"/>
                  <a:pt x="21450" y="1791"/>
                </a:cubicBezTo>
                <a:cubicBezTo>
                  <a:pt x="6490" y="4698"/>
                  <a:pt x="0" y="11378"/>
                  <a:pt x="11176" y="12369"/>
                </a:cubicBezTo>
                <a:cubicBezTo>
                  <a:pt x="22352" y="13372"/>
                  <a:pt x="40004" y="7696"/>
                  <a:pt x="39179" y="337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8" name="Picture 558"/>
          <p:cNvPicPr>
            <a:picLocks noChangeAspect="0" noChangeArrowheads="1"/>
          </p:cNvPicPr>
          <p:nvPr/>
        </p:nvPicPr>
        <p:blipFill>
          <a:blip r:embed="rId5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46687" y="1296696"/>
            <a:ext cx="46403" cy="46696"/>
          </a:xfrm>
          <a:prstGeom prst="rect">
            <a:avLst/>
          </a:prstGeom>
          <a:noFill/>
          <a:extLst/>
        </p:spPr>
      </p:pic>
      <p:sp>
        <p:nvSpPr>
          <p:cNvPr id="559" name="Freeform 559"/>
          <p:cNvSpPr/>
          <p:nvPr/>
        </p:nvSpPr>
        <p:spPr>
          <a:xfrm rot="0" flipH="0" flipV="0">
            <a:off x="6056564" y="1308050"/>
            <a:ext cx="26085" cy="25856"/>
          </a:xfrm>
          <a:custGeom>
            <a:pathLst>
              <a:path w="26085" h="25856">
                <a:moveTo>
                  <a:pt x="23545" y="1676"/>
                </a:moveTo>
                <a:cubicBezTo>
                  <a:pt x="21958" y="0"/>
                  <a:pt x="16141" y="3225"/>
                  <a:pt x="10541" y="8889"/>
                </a:cubicBezTo>
                <a:cubicBezTo>
                  <a:pt x="1473" y="18008"/>
                  <a:pt x="0" y="25856"/>
                  <a:pt x="8204" y="21322"/>
                </a:cubicBezTo>
                <a:cubicBezTo>
                  <a:pt x="16408" y="16763"/>
                  <a:pt x="26085" y="4381"/>
                  <a:pt x="23545" y="167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0" name="Picture 560"/>
          <p:cNvPicPr>
            <a:picLocks noChangeAspect="0" noChangeArrowheads="1"/>
          </p:cNvPicPr>
          <p:nvPr/>
        </p:nvPicPr>
        <p:blipFill>
          <a:blip r:embed="rId5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50239" y="1287120"/>
            <a:ext cx="34892" cy="41110"/>
          </a:xfrm>
          <a:prstGeom prst="rect">
            <a:avLst/>
          </a:prstGeom>
          <a:noFill/>
          <a:extLst/>
        </p:spPr>
      </p:pic>
      <p:sp>
        <p:nvSpPr>
          <p:cNvPr id="561" name="Freeform 561"/>
          <p:cNvSpPr/>
          <p:nvPr/>
        </p:nvSpPr>
        <p:spPr>
          <a:xfrm rot="0" flipH="0" flipV="0">
            <a:off x="6061387" y="1299556"/>
            <a:ext cx="12648" cy="18617"/>
          </a:xfrm>
          <a:custGeom>
            <a:pathLst>
              <a:path w="12648" h="18617">
                <a:moveTo>
                  <a:pt x="9842" y="279"/>
                </a:moveTo>
                <a:cubicBezTo>
                  <a:pt x="8103" y="0"/>
                  <a:pt x="5118" y="3288"/>
                  <a:pt x="3150" y="7619"/>
                </a:cubicBezTo>
                <a:cubicBezTo>
                  <a:pt x="0" y="14591"/>
                  <a:pt x="1791" y="18617"/>
                  <a:pt x="6007" y="14007"/>
                </a:cubicBezTo>
                <a:cubicBezTo>
                  <a:pt x="10222" y="9372"/>
                  <a:pt x="12648" y="710"/>
                  <a:pt x="9842" y="279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2" name="Picture 562"/>
          <p:cNvPicPr>
            <a:picLocks noChangeAspect="0" noChangeArrowheads="1"/>
          </p:cNvPicPr>
          <p:nvPr/>
        </p:nvPicPr>
        <p:blipFill>
          <a:blip r:embed="rId5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0434" y="1273708"/>
            <a:ext cx="87693" cy="83846"/>
          </a:xfrm>
          <a:prstGeom prst="rect">
            <a:avLst/>
          </a:prstGeom>
          <a:noFill/>
          <a:extLst/>
        </p:spPr>
      </p:pic>
      <p:sp>
        <p:nvSpPr>
          <p:cNvPr id="563" name="Freeform 563"/>
          <p:cNvSpPr/>
          <p:nvPr/>
        </p:nvSpPr>
        <p:spPr>
          <a:xfrm rot="0" flipH="0" flipV="0">
            <a:off x="6083152" y="1286404"/>
            <a:ext cx="62280" cy="58458"/>
          </a:xfrm>
          <a:custGeom>
            <a:pathLst>
              <a:path w="62280" h="58458">
                <a:moveTo>
                  <a:pt x="62280" y="0"/>
                </a:moveTo>
                <a:lnTo>
                  <a:pt x="0" y="37807"/>
                </a:lnTo>
                <a:moveTo>
                  <a:pt x="7899" y="58458"/>
                </a:moveTo>
                <a:lnTo>
                  <a:pt x="47345" y="33426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4" name="Picture 564"/>
          <p:cNvPicPr>
            <a:picLocks noChangeAspect="0" noChangeArrowheads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7348" y="1248665"/>
            <a:ext cx="93294" cy="67817"/>
          </a:xfrm>
          <a:prstGeom prst="rect">
            <a:avLst/>
          </a:prstGeom>
          <a:noFill/>
          <a:extLst/>
        </p:spPr>
      </p:pic>
      <p:sp>
        <p:nvSpPr>
          <p:cNvPr id="565" name="Freeform 565"/>
          <p:cNvSpPr/>
          <p:nvPr/>
        </p:nvSpPr>
        <p:spPr>
          <a:xfrm rot="0" flipH="0" flipV="0">
            <a:off x="6080048" y="1261361"/>
            <a:ext cx="67906" cy="42417"/>
          </a:xfrm>
          <a:custGeom>
            <a:pathLst>
              <a:path w="67906" h="42417">
                <a:moveTo>
                  <a:pt x="0" y="42417"/>
                </a:moveTo>
                <a:lnTo>
                  <a:pt x="67906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6" name="Picture 566"/>
          <p:cNvPicPr>
            <a:picLocks noChangeAspect="0" noChangeArrowheads="1"/>
          </p:cNvPicPr>
          <p:nvPr/>
        </p:nvPicPr>
        <p:blipFill>
          <a:blip r:embed="rId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4549" y="1229018"/>
            <a:ext cx="76733" cy="58711"/>
          </a:xfrm>
          <a:prstGeom prst="rect">
            <a:avLst/>
          </a:prstGeom>
          <a:noFill/>
          <a:extLst/>
        </p:spPr>
      </p:pic>
      <p:sp>
        <p:nvSpPr>
          <p:cNvPr id="567" name="Freeform 567"/>
          <p:cNvSpPr/>
          <p:nvPr/>
        </p:nvSpPr>
        <p:spPr>
          <a:xfrm rot="0" flipH="0" flipV="0">
            <a:off x="6087254" y="1241706"/>
            <a:ext cx="51320" cy="33324"/>
          </a:xfrm>
          <a:custGeom>
            <a:pathLst>
              <a:path w="51320" h="33324">
                <a:moveTo>
                  <a:pt x="51320" y="0"/>
                </a:moveTo>
                <a:lnTo>
                  <a:pt x="0" y="33324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8" name="Picture 568"/>
          <p:cNvPicPr>
            <a:picLocks noChangeAspect="0" noChangeArrowheads="1"/>
          </p:cNvPicPr>
          <p:nvPr/>
        </p:nvPicPr>
        <p:blipFill>
          <a:blip r:embed="rId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0493" y="1216979"/>
            <a:ext cx="53657" cy="43636"/>
          </a:xfrm>
          <a:prstGeom prst="rect">
            <a:avLst/>
          </a:prstGeom>
          <a:noFill/>
          <a:extLst/>
        </p:spPr>
      </p:pic>
      <p:sp>
        <p:nvSpPr>
          <p:cNvPr id="569" name="Freeform 569"/>
          <p:cNvSpPr/>
          <p:nvPr/>
        </p:nvSpPr>
        <p:spPr>
          <a:xfrm rot="0" flipH="0" flipV="0">
            <a:off x="6093189" y="1229675"/>
            <a:ext cx="28257" cy="18237"/>
          </a:xfrm>
          <a:custGeom>
            <a:pathLst>
              <a:path w="28257" h="18237">
                <a:moveTo>
                  <a:pt x="28257" y="0"/>
                </a:moveTo>
                <a:lnTo>
                  <a:pt x="0" y="18237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0" name="Picture 570"/>
          <p:cNvPicPr>
            <a:picLocks noChangeAspect="0" noChangeArrowheads="1"/>
          </p:cNvPicPr>
          <p:nvPr/>
        </p:nvPicPr>
        <p:blipFill>
          <a:blip r:embed="rId5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04242" y="1215252"/>
            <a:ext cx="55004" cy="79627"/>
          </a:xfrm>
          <a:prstGeom prst="rect">
            <a:avLst/>
          </a:prstGeom>
          <a:noFill/>
          <a:extLst/>
        </p:spPr>
      </p:pic>
      <p:sp>
        <p:nvSpPr>
          <p:cNvPr id="571" name="Freeform 571"/>
          <p:cNvSpPr/>
          <p:nvPr/>
        </p:nvSpPr>
        <p:spPr>
          <a:xfrm rot="0" flipH="0" flipV="0">
            <a:off x="6116945" y="1227939"/>
            <a:ext cx="29603" cy="54241"/>
          </a:xfrm>
          <a:custGeom>
            <a:pathLst>
              <a:path w="29603" h="54241">
                <a:moveTo>
                  <a:pt x="29603" y="54241"/>
                </a:moveTo>
                <a:cubicBezTo>
                  <a:pt x="23482" y="36258"/>
                  <a:pt x="12839" y="17462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2" name="Picture 572"/>
          <p:cNvPicPr>
            <a:picLocks noChangeAspect="0" noChangeArrowheads="1"/>
          </p:cNvPicPr>
          <p:nvPr/>
        </p:nvPicPr>
        <p:blipFill>
          <a:blip r:embed="rId5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4849" y="1210450"/>
            <a:ext cx="66357" cy="106768"/>
          </a:xfrm>
          <a:prstGeom prst="rect">
            <a:avLst/>
          </a:prstGeom>
          <a:noFill/>
          <a:extLst/>
        </p:spPr>
      </p:pic>
      <p:sp>
        <p:nvSpPr>
          <p:cNvPr id="573" name="Freeform 573"/>
          <p:cNvSpPr/>
          <p:nvPr/>
        </p:nvSpPr>
        <p:spPr>
          <a:xfrm rot="0" flipH="0" flipV="0">
            <a:off x="6097543" y="1223136"/>
            <a:ext cx="40957" cy="81394"/>
          </a:xfrm>
          <a:custGeom>
            <a:pathLst>
              <a:path w="40957" h="81394">
                <a:moveTo>
                  <a:pt x="40957" y="81394"/>
                </a:moveTo>
                <a:cubicBezTo>
                  <a:pt x="30277" y="53734"/>
                  <a:pt x="15850" y="26111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4" name="Picture 574"/>
          <p:cNvPicPr>
            <a:picLocks noChangeAspect="0" noChangeArrowheads="1"/>
          </p:cNvPicPr>
          <p:nvPr/>
        </p:nvPicPr>
        <p:blipFill>
          <a:blip r:embed="rId5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9566" y="1241704"/>
            <a:ext cx="60172" cy="96673"/>
          </a:xfrm>
          <a:prstGeom prst="rect">
            <a:avLst/>
          </a:prstGeom>
          <a:noFill/>
          <a:extLst/>
        </p:spPr>
      </p:pic>
      <p:sp>
        <p:nvSpPr>
          <p:cNvPr id="575" name="Freeform 575"/>
          <p:cNvSpPr/>
          <p:nvPr/>
        </p:nvSpPr>
        <p:spPr>
          <a:xfrm rot="0" flipH="0" flipV="0">
            <a:off x="6092268" y="1254410"/>
            <a:ext cx="34772" cy="71259"/>
          </a:xfrm>
          <a:custGeom>
            <a:pathLst>
              <a:path w="34772" h="71259">
                <a:moveTo>
                  <a:pt x="34772" y="71259"/>
                </a:moveTo>
                <a:cubicBezTo>
                  <a:pt x="25857" y="46075"/>
                  <a:pt x="16142" y="22606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6" name="Picture 576"/>
          <p:cNvPicPr>
            <a:picLocks noChangeAspect="0" noChangeArrowheads="1"/>
          </p:cNvPicPr>
          <p:nvPr/>
        </p:nvPicPr>
        <p:blipFill>
          <a:blip r:embed="rId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2479" y="1268439"/>
            <a:ext cx="54889" cy="84937"/>
          </a:xfrm>
          <a:prstGeom prst="rect">
            <a:avLst/>
          </a:prstGeom>
          <a:noFill/>
          <a:extLst/>
        </p:spPr>
      </p:pic>
      <p:sp>
        <p:nvSpPr>
          <p:cNvPr id="577" name="Freeform 577"/>
          <p:cNvSpPr/>
          <p:nvPr/>
        </p:nvSpPr>
        <p:spPr>
          <a:xfrm rot="0" flipH="0" flipV="0">
            <a:off x="6085185" y="1281145"/>
            <a:ext cx="29489" cy="59537"/>
          </a:xfrm>
          <a:custGeom>
            <a:pathLst>
              <a:path w="29489" h="59537">
                <a:moveTo>
                  <a:pt x="29489" y="59537"/>
                </a:moveTo>
                <a:cubicBezTo>
                  <a:pt x="21679" y="37389"/>
                  <a:pt x="10833" y="1485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8" name="Picture 578"/>
          <p:cNvPicPr>
            <a:picLocks noChangeAspect="0" noChangeArrowheads="1"/>
          </p:cNvPicPr>
          <p:nvPr/>
        </p:nvPicPr>
        <p:blipFill>
          <a:blip r:embed="rId5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96278" y="1255599"/>
            <a:ext cx="201841" cy="114248"/>
          </a:xfrm>
          <a:prstGeom prst="rect">
            <a:avLst/>
          </a:prstGeom>
          <a:noFill/>
          <a:extLst/>
        </p:spPr>
      </p:pic>
      <p:sp>
        <p:nvSpPr>
          <p:cNvPr id="579" name="Freeform 579"/>
          <p:cNvSpPr/>
          <p:nvPr/>
        </p:nvSpPr>
        <p:spPr>
          <a:xfrm rot="0" flipH="0" flipV="0">
            <a:off x="6308982" y="1268290"/>
            <a:ext cx="176441" cy="88861"/>
          </a:xfrm>
          <a:custGeom>
            <a:pathLst>
              <a:path w="176441" h="88861">
                <a:moveTo>
                  <a:pt x="0" y="0"/>
                </a:moveTo>
                <a:cubicBezTo>
                  <a:pt x="31381" y="114"/>
                  <a:pt x="60909" y="2501"/>
                  <a:pt x="89103" y="6553"/>
                </a:cubicBezTo>
                <a:cubicBezTo>
                  <a:pt x="89687" y="29832"/>
                  <a:pt x="125171" y="51739"/>
                  <a:pt x="173647" y="73126"/>
                </a:cubicBezTo>
                <a:cubicBezTo>
                  <a:pt x="170942" y="76288"/>
                  <a:pt x="171335" y="79362"/>
                  <a:pt x="175526" y="82334"/>
                </a:cubicBezTo>
                <a:cubicBezTo>
                  <a:pt x="172885" y="84937"/>
                  <a:pt x="172567" y="87198"/>
                  <a:pt x="176441" y="88861"/>
                </a:cubicBezTo>
                <a:cubicBezTo>
                  <a:pt x="95770" y="88074"/>
                  <a:pt x="37477" y="57746"/>
                  <a:pt x="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 rot="0" flipH="0" flipV="0">
            <a:off x="6330278" y="1269059"/>
            <a:ext cx="133083" cy="83388"/>
          </a:xfrm>
          <a:custGeom>
            <a:pathLst>
              <a:path w="133083" h="83388">
                <a:moveTo>
                  <a:pt x="0" y="0"/>
                </a:moveTo>
                <a:cubicBezTo>
                  <a:pt x="16611" y="33705"/>
                  <a:pt x="60769" y="61569"/>
                  <a:pt x="133083" y="8338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1" name="Picture 581"/>
          <p:cNvPicPr>
            <a:picLocks noChangeAspect="0" noChangeArrowheads="1"/>
          </p:cNvPicPr>
          <p:nvPr/>
        </p:nvPicPr>
        <p:blipFill>
          <a:blip r:embed="rId5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05613" y="1255269"/>
            <a:ext cx="201841" cy="114236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 rot="0" flipH="0" flipV="0">
            <a:off x="6118316" y="1267968"/>
            <a:ext cx="176441" cy="88836"/>
          </a:xfrm>
          <a:custGeom>
            <a:pathLst>
              <a:path w="176441" h="88836">
                <a:moveTo>
                  <a:pt x="176441" y="0"/>
                </a:moveTo>
                <a:cubicBezTo>
                  <a:pt x="145060" y="101"/>
                  <a:pt x="115545" y="2476"/>
                  <a:pt x="87338" y="6540"/>
                </a:cubicBezTo>
                <a:cubicBezTo>
                  <a:pt x="86767" y="29819"/>
                  <a:pt x="51296" y="51727"/>
                  <a:pt x="2794" y="73101"/>
                </a:cubicBezTo>
                <a:cubicBezTo>
                  <a:pt x="5499" y="76263"/>
                  <a:pt x="5106" y="79349"/>
                  <a:pt x="915" y="82334"/>
                </a:cubicBezTo>
                <a:cubicBezTo>
                  <a:pt x="3556" y="84924"/>
                  <a:pt x="3887" y="87185"/>
                  <a:pt x="0" y="88836"/>
                </a:cubicBezTo>
                <a:cubicBezTo>
                  <a:pt x="80684" y="88061"/>
                  <a:pt x="138964" y="57734"/>
                  <a:pt x="1764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rot="0" flipH="0" flipV="0">
            <a:off x="6140378" y="1268718"/>
            <a:ext cx="133083" cy="83388"/>
          </a:xfrm>
          <a:custGeom>
            <a:pathLst>
              <a:path w="133083" h="83388">
                <a:moveTo>
                  <a:pt x="133083" y="0"/>
                </a:moveTo>
                <a:cubicBezTo>
                  <a:pt x="116472" y="33718"/>
                  <a:pt x="72327" y="61569"/>
                  <a:pt x="0" y="8338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4" name="Picture 584"/>
          <p:cNvPicPr>
            <a:picLocks noChangeAspect="0" noChangeArrowheads="1"/>
          </p:cNvPicPr>
          <p:nvPr/>
        </p:nvPicPr>
        <p:blipFill>
          <a:blip r:embed="rId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0700" y="1942402"/>
            <a:ext cx="60026" cy="165873"/>
          </a:xfrm>
          <a:prstGeom prst="rect">
            <a:avLst/>
          </a:prstGeom>
          <a:noFill/>
          <a:extLst/>
        </p:spPr>
      </p:pic>
      <p:sp>
        <p:nvSpPr>
          <p:cNvPr id="585" name="Freeform 585"/>
          <p:cNvSpPr/>
          <p:nvPr/>
        </p:nvSpPr>
        <p:spPr>
          <a:xfrm rot="0" flipH="0" flipV="0">
            <a:off x="5989456" y="1955095"/>
            <a:ext cx="39191" cy="148272"/>
          </a:xfrm>
          <a:custGeom>
            <a:pathLst>
              <a:path w="39191" h="148272">
                <a:moveTo>
                  <a:pt x="38366" y="0"/>
                </a:moveTo>
                <a:lnTo>
                  <a:pt x="38265" y="134645"/>
                </a:lnTo>
                <a:cubicBezTo>
                  <a:pt x="38252" y="148272"/>
                  <a:pt x="14478" y="136029"/>
                  <a:pt x="9614" y="122097"/>
                </a:cubicBezTo>
                <a:cubicBezTo>
                  <a:pt x="5816" y="111175"/>
                  <a:pt x="0" y="38912"/>
                  <a:pt x="7798" y="40005"/>
                </a:cubicBezTo>
                <a:cubicBezTo>
                  <a:pt x="13449" y="40779"/>
                  <a:pt x="31318" y="22529"/>
                  <a:pt x="34264" y="17018"/>
                </a:cubicBezTo>
                <a:cubicBezTo>
                  <a:pt x="37566" y="10795"/>
                  <a:pt x="39191" y="3556"/>
                  <a:pt x="38366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6" name="Picture 586"/>
          <p:cNvPicPr>
            <a:picLocks noChangeAspect="0" noChangeArrowheads="1"/>
          </p:cNvPicPr>
          <p:nvPr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07889" y="1936662"/>
            <a:ext cx="117967" cy="162103"/>
          </a:xfrm>
          <a:prstGeom prst="rect">
            <a:avLst/>
          </a:prstGeom>
          <a:noFill/>
          <a:extLst/>
        </p:spPr>
      </p:pic>
      <p:sp>
        <p:nvSpPr>
          <p:cNvPr id="587" name="Freeform 587"/>
          <p:cNvSpPr/>
          <p:nvPr/>
        </p:nvSpPr>
        <p:spPr>
          <a:xfrm rot="0" flipH="0" flipV="0">
            <a:off x="5909646" y="1946305"/>
            <a:ext cx="105752" cy="139750"/>
          </a:xfrm>
          <a:custGeom>
            <a:pathLst>
              <a:path w="105752" h="139750">
                <a:moveTo>
                  <a:pt x="37287" y="5956"/>
                </a:moveTo>
                <a:cubicBezTo>
                  <a:pt x="53657" y="0"/>
                  <a:pt x="105752" y="2578"/>
                  <a:pt x="103441" y="16966"/>
                </a:cubicBezTo>
                <a:cubicBezTo>
                  <a:pt x="92239" y="86893"/>
                  <a:pt x="69760" y="138975"/>
                  <a:pt x="27902" y="139750"/>
                </a:cubicBezTo>
                <a:cubicBezTo>
                  <a:pt x="0" y="114134"/>
                  <a:pt x="8916" y="77291"/>
                  <a:pt x="37287" y="595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8" name="Picture 588"/>
          <p:cNvPicPr>
            <a:picLocks noChangeAspect="0" noChangeArrowheads="1"/>
          </p:cNvPicPr>
          <p:nvPr/>
        </p:nvPicPr>
        <p:blipFill>
          <a:blip r:embed="rId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41832" y="1905839"/>
            <a:ext cx="118448" cy="182359"/>
          </a:xfrm>
          <a:prstGeom prst="rect">
            <a:avLst/>
          </a:prstGeom>
          <a:noFill/>
          <a:extLst/>
        </p:spPr>
      </p:pic>
      <p:sp>
        <p:nvSpPr>
          <p:cNvPr id="589" name="Freeform 589"/>
          <p:cNvSpPr/>
          <p:nvPr/>
        </p:nvSpPr>
        <p:spPr>
          <a:xfrm rot="0" flipH="0" flipV="0">
            <a:off x="5840412" y="1913023"/>
            <a:ext cx="110565" cy="162470"/>
          </a:xfrm>
          <a:custGeom>
            <a:pathLst>
              <a:path w="110565" h="162470">
                <a:moveTo>
                  <a:pt x="46977" y="21031"/>
                </a:moveTo>
                <a:cubicBezTo>
                  <a:pt x="58267" y="16942"/>
                  <a:pt x="91909" y="0"/>
                  <a:pt x="104762" y="7315"/>
                </a:cubicBezTo>
                <a:cubicBezTo>
                  <a:pt x="110565" y="10630"/>
                  <a:pt x="104139" y="35204"/>
                  <a:pt x="103415" y="39674"/>
                </a:cubicBezTo>
                <a:cubicBezTo>
                  <a:pt x="92227" y="109613"/>
                  <a:pt x="69748" y="161683"/>
                  <a:pt x="27889" y="162470"/>
                </a:cubicBezTo>
                <a:cubicBezTo>
                  <a:pt x="0" y="136842"/>
                  <a:pt x="18618" y="92366"/>
                  <a:pt x="46977" y="2103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0" name="Picture 590"/>
          <p:cNvPicPr>
            <a:picLocks noChangeAspect="0" noChangeArrowheads="1"/>
          </p:cNvPicPr>
          <p:nvPr/>
        </p:nvPicPr>
        <p:blipFill>
          <a:blip r:embed="rId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57613" y="1883702"/>
            <a:ext cx="166609" cy="188259"/>
          </a:xfrm>
          <a:prstGeom prst="rect">
            <a:avLst/>
          </a:prstGeom>
          <a:noFill/>
          <a:extLst/>
        </p:spPr>
      </p:pic>
      <p:sp>
        <p:nvSpPr>
          <p:cNvPr id="591" name="Freeform 591"/>
          <p:cNvSpPr/>
          <p:nvPr/>
        </p:nvSpPr>
        <p:spPr>
          <a:xfrm rot="0" flipH="0" flipV="0">
            <a:off x="5759705" y="1893218"/>
            <a:ext cx="190029" cy="174878"/>
          </a:xfrm>
          <a:custGeom>
            <a:pathLst>
              <a:path w="190029" h="174878">
                <a:moveTo>
                  <a:pt x="84772" y="16205"/>
                </a:moveTo>
                <a:cubicBezTo>
                  <a:pt x="92480" y="15672"/>
                  <a:pt x="123494" y="3950"/>
                  <a:pt x="135673" y="3239"/>
                </a:cubicBezTo>
                <a:cubicBezTo>
                  <a:pt x="190029" y="0"/>
                  <a:pt x="96468" y="174878"/>
                  <a:pt x="13132" y="165684"/>
                </a:cubicBezTo>
                <a:cubicBezTo>
                  <a:pt x="0" y="125107"/>
                  <a:pt x="40081" y="74142"/>
                  <a:pt x="84772" y="1620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2" name="Picture 592"/>
          <p:cNvPicPr>
            <a:picLocks noChangeAspect="0" noChangeArrowheads="1"/>
          </p:cNvPicPr>
          <p:nvPr/>
        </p:nvPicPr>
        <p:blipFill>
          <a:blip r:embed="rId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70384" y="1849604"/>
            <a:ext cx="192554" cy="195343"/>
          </a:xfrm>
          <a:prstGeom prst="rect">
            <a:avLst/>
          </a:prstGeom>
          <a:noFill/>
          <a:extLst/>
        </p:spPr>
      </p:pic>
      <p:sp>
        <p:nvSpPr>
          <p:cNvPr id="593" name="Freeform 593"/>
          <p:cNvSpPr/>
          <p:nvPr/>
        </p:nvSpPr>
        <p:spPr>
          <a:xfrm rot="0" flipH="0" flipV="0">
            <a:off x="5670617" y="1856316"/>
            <a:ext cx="190652" cy="194867"/>
          </a:xfrm>
          <a:custGeom>
            <a:pathLst>
              <a:path w="190652" h="194867">
                <a:moveTo>
                  <a:pt x="137274" y="8216"/>
                </a:moveTo>
                <a:cubicBezTo>
                  <a:pt x="153885" y="9384"/>
                  <a:pt x="175500" y="0"/>
                  <a:pt x="178561" y="12749"/>
                </a:cubicBezTo>
                <a:cubicBezTo>
                  <a:pt x="190652" y="62826"/>
                  <a:pt x="97282" y="194867"/>
                  <a:pt x="14008" y="173633"/>
                </a:cubicBezTo>
                <a:cubicBezTo>
                  <a:pt x="0" y="122414"/>
                  <a:pt x="84951" y="59346"/>
                  <a:pt x="137274" y="82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4" name="Picture 594"/>
          <p:cNvPicPr>
            <a:picLocks noChangeAspect="0" noChangeArrowheads="1"/>
          </p:cNvPicPr>
          <p:nvPr/>
        </p:nvPicPr>
        <p:blipFill>
          <a:blip r:embed="rId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7735" y="1817130"/>
            <a:ext cx="219882" cy="169481"/>
          </a:xfrm>
          <a:prstGeom prst="rect">
            <a:avLst/>
          </a:prstGeom>
          <a:noFill/>
          <a:extLst/>
        </p:spPr>
      </p:pic>
      <p:sp>
        <p:nvSpPr>
          <p:cNvPr id="595" name="Freeform 595"/>
          <p:cNvSpPr/>
          <p:nvPr/>
        </p:nvSpPr>
        <p:spPr>
          <a:xfrm rot="0" flipH="0" flipV="0">
            <a:off x="5627454" y="1829729"/>
            <a:ext cx="198856" cy="174383"/>
          </a:xfrm>
          <a:custGeom>
            <a:pathLst>
              <a:path w="198856" h="174383">
                <a:moveTo>
                  <a:pt x="157975" y="101"/>
                </a:moveTo>
                <a:cubicBezTo>
                  <a:pt x="173989" y="4698"/>
                  <a:pt x="197065" y="0"/>
                  <a:pt x="197433" y="13105"/>
                </a:cubicBezTo>
                <a:cubicBezTo>
                  <a:pt x="198856" y="64604"/>
                  <a:pt x="80086" y="174383"/>
                  <a:pt x="3061" y="136321"/>
                </a:cubicBezTo>
                <a:cubicBezTo>
                  <a:pt x="0" y="83311"/>
                  <a:pt x="96190" y="39255"/>
                  <a:pt x="157975" y="10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6" name="Picture 596"/>
          <p:cNvPicPr>
            <a:picLocks noChangeAspect="0" noChangeArrowheads="1"/>
          </p:cNvPicPr>
          <p:nvPr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65305" y="1787551"/>
            <a:ext cx="248094" cy="131912"/>
          </a:xfrm>
          <a:prstGeom prst="rect">
            <a:avLst/>
          </a:prstGeom>
          <a:noFill/>
          <a:extLst/>
        </p:spPr>
      </p:pic>
      <p:sp>
        <p:nvSpPr>
          <p:cNvPr id="597" name="Freeform 597"/>
          <p:cNvSpPr/>
          <p:nvPr/>
        </p:nvSpPr>
        <p:spPr>
          <a:xfrm rot="0" flipH="0" flipV="0">
            <a:off x="5577996" y="1800245"/>
            <a:ext cx="225907" cy="143002"/>
          </a:xfrm>
          <a:custGeom>
            <a:pathLst>
              <a:path w="225907" h="143002">
                <a:moveTo>
                  <a:pt x="188582" y="0"/>
                </a:moveTo>
                <a:cubicBezTo>
                  <a:pt x="202488" y="9182"/>
                  <a:pt x="225907" y="11595"/>
                  <a:pt x="222338" y="24206"/>
                </a:cubicBezTo>
                <a:cubicBezTo>
                  <a:pt x="208305" y="73774"/>
                  <a:pt x="62129" y="143002"/>
                  <a:pt x="0" y="83629"/>
                </a:cubicBezTo>
                <a:cubicBezTo>
                  <a:pt x="12942" y="32143"/>
                  <a:pt x="117920" y="18872"/>
                  <a:pt x="18858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8" name="Picture 598"/>
          <p:cNvPicPr>
            <a:picLocks noChangeAspect="0" noChangeArrowheads="1"/>
          </p:cNvPicPr>
          <p:nvPr/>
        </p:nvPicPr>
        <p:blipFill>
          <a:blip r:embed="rId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26316" y="1734567"/>
            <a:ext cx="317651" cy="115036"/>
          </a:xfrm>
          <a:prstGeom prst="rect">
            <a:avLst/>
          </a:prstGeom>
          <a:noFill/>
          <a:extLst/>
        </p:spPr>
      </p:pic>
      <p:sp>
        <p:nvSpPr>
          <p:cNvPr id="599" name="Freeform 599"/>
          <p:cNvSpPr/>
          <p:nvPr/>
        </p:nvSpPr>
        <p:spPr>
          <a:xfrm rot="0" flipH="0" flipV="0">
            <a:off x="5539004" y="1747269"/>
            <a:ext cx="293979" cy="119506"/>
          </a:xfrm>
          <a:custGeom>
            <a:pathLst>
              <a:path w="293979" h="119506">
                <a:moveTo>
                  <a:pt x="227711" y="0"/>
                </a:moveTo>
                <a:cubicBezTo>
                  <a:pt x="232968" y="4851"/>
                  <a:pt x="293979" y="36398"/>
                  <a:pt x="292226" y="38709"/>
                </a:cubicBezTo>
                <a:cubicBezTo>
                  <a:pt x="259245" y="82550"/>
                  <a:pt x="49086" y="119506"/>
                  <a:pt x="0" y="54305"/>
                </a:cubicBezTo>
                <a:cubicBezTo>
                  <a:pt x="21095" y="5587"/>
                  <a:pt x="154915" y="7162"/>
                  <a:pt x="22771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0" name="Picture 600"/>
          <p:cNvPicPr>
            <a:picLocks noChangeAspect="0" noChangeArrowheads="1"/>
          </p:cNvPicPr>
          <p:nvPr/>
        </p:nvPicPr>
        <p:blipFill>
          <a:blip r:embed="rId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00115" y="1668196"/>
            <a:ext cx="314315" cy="115462"/>
          </a:xfrm>
          <a:prstGeom prst="rect">
            <a:avLst/>
          </a:prstGeom>
          <a:noFill/>
          <a:extLst/>
        </p:spPr>
      </p:pic>
      <p:sp>
        <p:nvSpPr>
          <p:cNvPr id="601" name="Freeform 601"/>
          <p:cNvSpPr/>
          <p:nvPr/>
        </p:nvSpPr>
        <p:spPr>
          <a:xfrm rot="0" flipH="0" flipV="0">
            <a:off x="5512810" y="1660481"/>
            <a:ext cx="291045" cy="125844"/>
          </a:xfrm>
          <a:custGeom>
            <a:pathLst>
              <a:path w="291045" h="125844">
                <a:moveTo>
                  <a:pt x="234048" y="38468"/>
                </a:moveTo>
                <a:cubicBezTo>
                  <a:pt x="238137" y="44335"/>
                  <a:pt x="291045" y="88137"/>
                  <a:pt x="288848" y="90029"/>
                </a:cubicBezTo>
                <a:cubicBezTo>
                  <a:pt x="247306" y="125844"/>
                  <a:pt x="34100" y="117271"/>
                  <a:pt x="0" y="43116"/>
                </a:cubicBezTo>
                <a:cubicBezTo>
                  <a:pt x="30988" y="0"/>
                  <a:pt x="161379" y="29998"/>
                  <a:pt x="234048" y="384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2" name="Picture 602"/>
          <p:cNvPicPr>
            <a:picLocks noChangeAspect="0" noChangeArrowheads="1"/>
          </p:cNvPicPr>
          <p:nvPr/>
        </p:nvPicPr>
        <p:blipFill>
          <a:blip r:embed="rId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97829" y="1573251"/>
            <a:ext cx="315586" cy="148662"/>
          </a:xfrm>
          <a:prstGeom prst="rect">
            <a:avLst/>
          </a:prstGeom>
          <a:noFill/>
          <a:extLst/>
        </p:spPr>
      </p:pic>
      <p:sp>
        <p:nvSpPr>
          <p:cNvPr id="603" name="Freeform 603"/>
          <p:cNvSpPr/>
          <p:nvPr/>
        </p:nvSpPr>
        <p:spPr>
          <a:xfrm rot="0" flipH="0" flipV="0">
            <a:off x="5510412" y="1562145"/>
            <a:ext cx="291819" cy="167373"/>
          </a:xfrm>
          <a:custGeom>
            <a:pathLst>
              <a:path w="291819" h="167373">
                <a:moveTo>
                  <a:pt x="288810" y="71196"/>
                </a:moveTo>
                <a:cubicBezTo>
                  <a:pt x="291819" y="77685"/>
                  <a:pt x="289749" y="137832"/>
                  <a:pt x="287261" y="139318"/>
                </a:cubicBezTo>
                <a:cubicBezTo>
                  <a:pt x="240131" y="167373"/>
                  <a:pt x="20688" y="116001"/>
                  <a:pt x="0" y="37059"/>
                </a:cubicBezTo>
                <a:cubicBezTo>
                  <a:pt x="37985" y="0"/>
                  <a:pt x="218707" y="50242"/>
                  <a:pt x="288810" y="7119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4" name="Picture 604"/>
          <p:cNvPicPr>
            <a:picLocks noChangeAspect="0" noChangeArrowheads="1"/>
          </p:cNvPicPr>
          <p:nvPr/>
        </p:nvPicPr>
        <p:blipFill>
          <a:blip r:embed="rId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21426" y="1479563"/>
            <a:ext cx="298410" cy="198527"/>
          </a:xfrm>
          <a:prstGeom prst="rect">
            <a:avLst/>
          </a:prstGeom>
          <a:noFill/>
          <a:extLst/>
        </p:spPr>
      </p:pic>
      <p:sp>
        <p:nvSpPr>
          <p:cNvPr id="605" name="Freeform 605"/>
          <p:cNvSpPr/>
          <p:nvPr/>
        </p:nvSpPr>
        <p:spPr>
          <a:xfrm rot="0" flipH="0" flipV="0">
            <a:off x="5534137" y="1470060"/>
            <a:ext cx="274319" cy="209866"/>
          </a:xfrm>
          <a:custGeom>
            <a:pathLst>
              <a:path w="274319" h="209866">
                <a:moveTo>
                  <a:pt x="272910" y="127698"/>
                </a:moveTo>
                <a:cubicBezTo>
                  <a:pt x="274319" y="134708"/>
                  <a:pt x="258318" y="192721"/>
                  <a:pt x="255550" y="193585"/>
                </a:cubicBezTo>
                <a:cubicBezTo>
                  <a:pt x="203175" y="209866"/>
                  <a:pt x="1727" y="108788"/>
                  <a:pt x="0" y="27203"/>
                </a:cubicBezTo>
                <a:cubicBezTo>
                  <a:pt x="45606" y="0"/>
                  <a:pt x="209652" y="90970"/>
                  <a:pt x="272910" y="12769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6" name="Picture 606"/>
          <p:cNvPicPr>
            <a:picLocks noChangeAspect="0" noChangeArrowheads="1"/>
          </p:cNvPicPr>
          <p:nvPr/>
        </p:nvPicPr>
        <p:blipFill>
          <a:blip r:embed="rId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49269" y="1337247"/>
            <a:ext cx="282697" cy="291439"/>
          </a:xfrm>
          <a:prstGeom prst="rect">
            <a:avLst/>
          </a:prstGeom>
          <a:noFill/>
          <a:extLst/>
        </p:spPr>
      </p:pic>
      <p:sp>
        <p:nvSpPr>
          <p:cNvPr id="607" name="Freeform 607"/>
          <p:cNvSpPr/>
          <p:nvPr/>
        </p:nvSpPr>
        <p:spPr>
          <a:xfrm rot="0" flipH="0" flipV="0">
            <a:off x="5532134" y="1349960"/>
            <a:ext cx="287133" cy="266026"/>
          </a:xfrm>
          <a:custGeom>
            <a:pathLst>
              <a:path w="287133" h="266026">
                <a:moveTo>
                  <a:pt x="44576" y="0"/>
                </a:moveTo>
                <a:cubicBezTo>
                  <a:pt x="124509" y="83997"/>
                  <a:pt x="197445" y="151117"/>
                  <a:pt x="287133" y="219468"/>
                </a:cubicBezTo>
                <a:lnTo>
                  <a:pt x="258177" y="266026"/>
                </a:lnTo>
                <a:cubicBezTo>
                  <a:pt x="52373" y="174548"/>
                  <a:pt x="0" y="86258"/>
                  <a:pt x="44576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8" name="Picture 608"/>
          <p:cNvPicPr>
            <a:picLocks noChangeAspect="0" noChangeArrowheads="1"/>
          </p:cNvPicPr>
          <p:nvPr/>
        </p:nvPicPr>
        <p:blipFill>
          <a:blip r:embed="rId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07292" y="1209333"/>
            <a:ext cx="246200" cy="381203"/>
          </a:xfrm>
          <a:prstGeom prst="rect">
            <a:avLst/>
          </a:prstGeom>
          <a:noFill/>
          <a:extLst/>
        </p:spPr>
      </p:pic>
      <p:sp>
        <p:nvSpPr>
          <p:cNvPr id="609" name="Freeform 609"/>
          <p:cNvSpPr/>
          <p:nvPr/>
        </p:nvSpPr>
        <p:spPr>
          <a:xfrm rot="0" flipH="0" flipV="0">
            <a:off x="5574583" y="1222029"/>
            <a:ext cx="266204" cy="355815"/>
          </a:xfrm>
          <a:custGeom>
            <a:pathLst>
              <a:path w="266204" h="355815">
                <a:moveTo>
                  <a:pt x="78613" y="0"/>
                </a:moveTo>
                <a:cubicBezTo>
                  <a:pt x="122936" y="114515"/>
                  <a:pt x="152044" y="183286"/>
                  <a:pt x="241731" y="251625"/>
                </a:cubicBezTo>
                <a:lnTo>
                  <a:pt x="266204" y="355815"/>
                </a:lnTo>
                <a:cubicBezTo>
                  <a:pt x="60389" y="264325"/>
                  <a:pt x="0" y="67881"/>
                  <a:pt x="78613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 rot="0" flipH="0" flipV="0">
            <a:off x="5599764" y="1372821"/>
            <a:ext cx="428028" cy="670368"/>
          </a:xfrm>
          <a:custGeom>
            <a:pathLst>
              <a:path w="428028" h="670368">
                <a:moveTo>
                  <a:pt x="384340" y="573455"/>
                </a:moveTo>
                <a:cubicBezTo>
                  <a:pt x="377559" y="616190"/>
                  <a:pt x="370624" y="635278"/>
                  <a:pt x="357861" y="670368"/>
                </a:cubicBezTo>
                <a:cubicBezTo>
                  <a:pt x="363614" y="626629"/>
                  <a:pt x="360718" y="622718"/>
                  <a:pt x="361277" y="586650"/>
                </a:cubicBezTo>
                <a:moveTo>
                  <a:pt x="358191" y="538950"/>
                </a:moveTo>
                <a:cubicBezTo>
                  <a:pt x="337706" y="577074"/>
                  <a:pt x="315367" y="609827"/>
                  <a:pt x="291745" y="638732"/>
                </a:cubicBezTo>
                <a:cubicBezTo>
                  <a:pt x="313830" y="600124"/>
                  <a:pt x="331153" y="563854"/>
                  <a:pt x="343573" y="529983"/>
                </a:cubicBezTo>
                <a:moveTo>
                  <a:pt x="296076" y="531749"/>
                </a:moveTo>
                <a:cubicBezTo>
                  <a:pt x="273444" y="568655"/>
                  <a:pt x="249314" y="600099"/>
                  <a:pt x="224092" y="627595"/>
                </a:cubicBezTo>
                <a:cubicBezTo>
                  <a:pt x="248323" y="590307"/>
                  <a:pt x="267653" y="555091"/>
                  <a:pt x="281978" y="521957"/>
                </a:cubicBezTo>
                <a:moveTo>
                  <a:pt x="251841" y="511784"/>
                </a:moveTo>
                <a:cubicBezTo>
                  <a:pt x="201803" y="563600"/>
                  <a:pt x="205994" y="554545"/>
                  <a:pt x="157887" y="594029"/>
                </a:cubicBezTo>
                <a:cubicBezTo>
                  <a:pt x="200622" y="548309"/>
                  <a:pt x="217043" y="533997"/>
                  <a:pt x="253899" y="486613"/>
                </a:cubicBezTo>
                <a:moveTo>
                  <a:pt x="227978" y="481558"/>
                </a:moveTo>
                <a:cubicBezTo>
                  <a:pt x="170320" y="524751"/>
                  <a:pt x="169418" y="521195"/>
                  <a:pt x="113221" y="546557"/>
                </a:cubicBezTo>
                <a:cubicBezTo>
                  <a:pt x="169444" y="514274"/>
                  <a:pt x="190107" y="497967"/>
                  <a:pt x="234011" y="457047"/>
                </a:cubicBezTo>
                <a:moveTo>
                  <a:pt x="231928" y="446989"/>
                </a:moveTo>
                <a:cubicBezTo>
                  <a:pt x="158877" y="476212"/>
                  <a:pt x="115151" y="491426"/>
                  <a:pt x="53950" y="494462"/>
                </a:cubicBezTo>
                <a:cubicBezTo>
                  <a:pt x="117742" y="483781"/>
                  <a:pt x="158281" y="472592"/>
                  <a:pt x="211557" y="444906"/>
                </a:cubicBezTo>
                <a:moveTo>
                  <a:pt x="208585" y="411543"/>
                </a:moveTo>
                <a:cubicBezTo>
                  <a:pt x="131471" y="427012"/>
                  <a:pt x="82982" y="432524"/>
                  <a:pt x="23229" y="420217"/>
                </a:cubicBezTo>
                <a:cubicBezTo>
                  <a:pt x="87897" y="421310"/>
                  <a:pt x="131522" y="423342"/>
                  <a:pt x="188938" y="405803"/>
                </a:cubicBezTo>
                <a:moveTo>
                  <a:pt x="202324" y="358533"/>
                </a:moveTo>
                <a:cubicBezTo>
                  <a:pt x="123902" y="364782"/>
                  <a:pt x="75095" y="364540"/>
                  <a:pt x="17234" y="345249"/>
                </a:cubicBezTo>
                <a:cubicBezTo>
                  <a:pt x="81395" y="351625"/>
                  <a:pt x="122911" y="357035"/>
                  <a:pt x="181991" y="346405"/>
                </a:cubicBezTo>
                <a:moveTo>
                  <a:pt x="179375" y="318782"/>
                </a:moveTo>
                <a:cubicBezTo>
                  <a:pt x="101854" y="305460"/>
                  <a:pt x="51334" y="287883"/>
                  <a:pt x="0" y="254901"/>
                </a:cubicBezTo>
                <a:cubicBezTo>
                  <a:pt x="60605" y="276923"/>
                  <a:pt x="103404" y="292214"/>
                  <a:pt x="163284" y="296494"/>
                </a:cubicBezTo>
                <a:moveTo>
                  <a:pt x="189561" y="265912"/>
                </a:moveTo>
                <a:cubicBezTo>
                  <a:pt x="114732" y="241630"/>
                  <a:pt x="67234" y="217005"/>
                  <a:pt x="21171" y="177012"/>
                </a:cubicBezTo>
                <a:cubicBezTo>
                  <a:pt x="78004" y="207480"/>
                  <a:pt x="118161" y="228739"/>
                  <a:pt x="176810" y="241566"/>
                </a:cubicBezTo>
                <a:moveTo>
                  <a:pt x="179858" y="217525"/>
                </a:moveTo>
                <a:cubicBezTo>
                  <a:pt x="112535" y="176860"/>
                  <a:pt x="72187" y="138226"/>
                  <a:pt x="36411" y="88811"/>
                </a:cubicBezTo>
                <a:cubicBezTo>
                  <a:pt x="84811" y="131394"/>
                  <a:pt x="118809" y="165087"/>
                  <a:pt x="173000" y="190893"/>
                </a:cubicBezTo>
                <a:moveTo>
                  <a:pt x="201511" y="158839"/>
                </a:moveTo>
                <a:cubicBezTo>
                  <a:pt x="141859" y="107556"/>
                  <a:pt x="103747" y="54419"/>
                  <a:pt x="80620" y="0"/>
                </a:cubicBezTo>
                <a:cubicBezTo>
                  <a:pt x="112561" y="51168"/>
                  <a:pt x="150000" y="96990"/>
                  <a:pt x="199162" y="131457"/>
                </a:cubicBezTo>
                <a:moveTo>
                  <a:pt x="417969" y="667676"/>
                </a:moveTo>
                <a:cubicBezTo>
                  <a:pt x="411365" y="648245"/>
                  <a:pt x="409968" y="630058"/>
                  <a:pt x="412203" y="612710"/>
                </a:cubicBezTo>
                <a:moveTo>
                  <a:pt x="417969" y="667676"/>
                </a:moveTo>
                <a:cubicBezTo>
                  <a:pt x="416801" y="646162"/>
                  <a:pt x="420382" y="622769"/>
                  <a:pt x="428028" y="605966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1" name="Picture 611"/>
          <p:cNvPicPr>
            <a:picLocks noChangeAspect="0" noChangeArrowheads="1"/>
          </p:cNvPicPr>
          <p:nvPr/>
        </p:nvPicPr>
        <p:blipFill>
          <a:blip r:embed="rId6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73320" y="1864716"/>
            <a:ext cx="67358" cy="145580"/>
          </a:xfrm>
          <a:prstGeom prst="rect">
            <a:avLst/>
          </a:prstGeom>
          <a:noFill/>
          <a:extLst/>
        </p:spPr>
      </p:pic>
      <p:sp>
        <p:nvSpPr>
          <p:cNvPr id="612" name="Freeform 612"/>
          <p:cNvSpPr/>
          <p:nvPr/>
        </p:nvSpPr>
        <p:spPr>
          <a:xfrm rot="0" flipH="0" flipV="0">
            <a:off x="5977984" y="1877425"/>
            <a:ext cx="49987" cy="120167"/>
          </a:xfrm>
          <a:custGeom>
            <a:pathLst>
              <a:path w="49987" h="120167">
                <a:moveTo>
                  <a:pt x="49987" y="0"/>
                </a:moveTo>
                <a:lnTo>
                  <a:pt x="18517" y="13296"/>
                </a:lnTo>
                <a:cubicBezTo>
                  <a:pt x="9538" y="56159"/>
                  <a:pt x="0" y="91922"/>
                  <a:pt x="19126" y="120167"/>
                </a:cubicBezTo>
                <a:cubicBezTo>
                  <a:pt x="32728" y="112737"/>
                  <a:pt x="44590" y="102895"/>
                  <a:pt x="49835" y="83985"/>
                </a:cubicBezTo>
                <a:lnTo>
                  <a:pt x="49987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 rot="0" flipH="0" flipV="0">
            <a:off x="6006901" y="1891006"/>
            <a:ext cx="13131" cy="52971"/>
          </a:xfrm>
          <a:custGeom>
            <a:pathLst>
              <a:path w="13131" h="52971">
                <a:moveTo>
                  <a:pt x="13131" y="0"/>
                </a:moveTo>
                <a:cubicBezTo>
                  <a:pt x="11608" y="20408"/>
                  <a:pt x="6756" y="40411"/>
                  <a:pt x="0" y="52971"/>
                </a:cubicBezTo>
                <a:cubicBezTo>
                  <a:pt x="1994" y="39687"/>
                  <a:pt x="6439" y="22326"/>
                  <a:pt x="5308" y="6413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" name="Picture 614"/>
          <p:cNvPicPr>
            <a:picLocks noChangeAspect="0" noChangeArrowheads="1"/>
          </p:cNvPicPr>
          <p:nvPr/>
        </p:nvPicPr>
        <p:blipFill>
          <a:blip r:embed="rId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28970" y="1839837"/>
            <a:ext cx="93864" cy="159258"/>
          </a:xfrm>
          <a:prstGeom prst="rect">
            <a:avLst/>
          </a:prstGeom>
          <a:noFill/>
          <a:extLst/>
        </p:spPr>
      </p:pic>
      <p:sp>
        <p:nvSpPr>
          <p:cNvPr id="615" name="Freeform 615"/>
          <p:cNvSpPr/>
          <p:nvPr/>
        </p:nvSpPr>
        <p:spPr>
          <a:xfrm rot="0" flipH="0" flipV="0">
            <a:off x="5929440" y="1852528"/>
            <a:ext cx="80695" cy="133870"/>
          </a:xfrm>
          <a:custGeom>
            <a:pathLst>
              <a:path w="80695" h="133870">
                <a:moveTo>
                  <a:pt x="80695" y="6870"/>
                </a:moveTo>
                <a:lnTo>
                  <a:pt x="25577" y="0"/>
                </a:lnTo>
                <a:cubicBezTo>
                  <a:pt x="16573" y="42849"/>
                  <a:pt x="0" y="94665"/>
                  <a:pt x="26962" y="133870"/>
                </a:cubicBezTo>
                <a:cubicBezTo>
                  <a:pt x="40563" y="126453"/>
                  <a:pt x="50558" y="112407"/>
                  <a:pt x="57658" y="97675"/>
                </a:cubicBezTo>
                <a:lnTo>
                  <a:pt x="80695" y="687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 rot="0" flipH="0" flipV="0">
            <a:off x="5965805" y="1856967"/>
            <a:ext cx="14490" cy="65493"/>
          </a:xfrm>
          <a:custGeom>
            <a:pathLst>
              <a:path w="14490" h="65493">
                <a:moveTo>
                  <a:pt x="14490" y="0"/>
                </a:moveTo>
                <a:cubicBezTo>
                  <a:pt x="12967" y="20383"/>
                  <a:pt x="6756" y="52920"/>
                  <a:pt x="0" y="65493"/>
                </a:cubicBezTo>
                <a:cubicBezTo>
                  <a:pt x="1994" y="52197"/>
                  <a:pt x="9753" y="27597"/>
                  <a:pt x="8610" y="11684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7" name="Picture 617"/>
          <p:cNvPicPr>
            <a:picLocks noChangeAspect="0" noChangeArrowheads="1"/>
          </p:cNvPicPr>
          <p:nvPr/>
        </p:nvPicPr>
        <p:blipFill>
          <a:blip r:embed="rId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74672" y="1811783"/>
            <a:ext cx="124197" cy="156147"/>
          </a:xfrm>
          <a:prstGeom prst="rect">
            <a:avLst/>
          </a:prstGeom>
          <a:noFill/>
          <a:extLst/>
        </p:spPr>
      </p:pic>
      <p:sp>
        <p:nvSpPr>
          <p:cNvPr id="618" name="Freeform 618"/>
          <p:cNvSpPr/>
          <p:nvPr/>
        </p:nvSpPr>
        <p:spPr>
          <a:xfrm rot="0" flipH="0" flipV="0">
            <a:off x="5879140" y="1824477"/>
            <a:ext cx="107022" cy="130745"/>
          </a:xfrm>
          <a:custGeom>
            <a:pathLst>
              <a:path w="107022" h="130745">
                <a:moveTo>
                  <a:pt x="107022" y="31838"/>
                </a:moveTo>
                <a:lnTo>
                  <a:pt x="48336" y="0"/>
                </a:lnTo>
                <a:cubicBezTo>
                  <a:pt x="24434" y="36689"/>
                  <a:pt x="0" y="84441"/>
                  <a:pt x="10909" y="130745"/>
                </a:cubicBezTo>
                <a:cubicBezTo>
                  <a:pt x="63347" y="123595"/>
                  <a:pt x="84302" y="63702"/>
                  <a:pt x="107022" y="318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9" name="Picture 619"/>
          <p:cNvPicPr>
            <a:picLocks noChangeAspect="0" noChangeArrowheads="1"/>
          </p:cNvPicPr>
          <p:nvPr/>
        </p:nvPicPr>
        <p:blipFill>
          <a:blip r:embed="rId6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20350" y="1782623"/>
            <a:ext cx="143175" cy="146046"/>
          </a:xfrm>
          <a:prstGeom prst="rect">
            <a:avLst/>
          </a:prstGeom>
          <a:noFill/>
          <a:extLst/>
        </p:spPr>
      </p:pic>
      <p:sp>
        <p:nvSpPr>
          <p:cNvPr id="620" name="Freeform 620"/>
          <p:cNvSpPr/>
          <p:nvPr/>
        </p:nvSpPr>
        <p:spPr>
          <a:xfrm rot="0" flipH="0" flipV="0">
            <a:off x="5821314" y="1795320"/>
            <a:ext cx="129514" cy="129196"/>
          </a:xfrm>
          <a:custGeom>
            <a:pathLst>
              <a:path w="129514" h="129196">
                <a:moveTo>
                  <a:pt x="129514" y="43738"/>
                </a:moveTo>
                <a:lnTo>
                  <a:pt x="79083" y="0"/>
                </a:lnTo>
                <a:cubicBezTo>
                  <a:pt x="47828" y="30683"/>
                  <a:pt x="0" y="53466"/>
                  <a:pt x="14364" y="119607"/>
                </a:cubicBezTo>
                <a:cubicBezTo>
                  <a:pt x="67691" y="129196"/>
                  <a:pt x="100482" y="69963"/>
                  <a:pt x="129514" y="437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1" name="Picture 621"/>
          <p:cNvPicPr>
            <a:picLocks noChangeAspect="0" noChangeArrowheads="1"/>
          </p:cNvPicPr>
          <p:nvPr/>
        </p:nvPicPr>
        <p:blipFill>
          <a:blip r:embed="rId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66625" y="1753388"/>
            <a:ext cx="178104" cy="128550"/>
          </a:xfrm>
          <a:prstGeom prst="rect">
            <a:avLst/>
          </a:prstGeom>
          <a:noFill/>
          <a:extLst/>
        </p:spPr>
      </p:pic>
      <p:sp>
        <p:nvSpPr>
          <p:cNvPr id="622" name="Freeform 622"/>
          <p:cNvSpPr/>
          <p:nvPr/>
        </p:nvSpPr>
        <p:spPr>
          <a:xfrm rot="0" flipH="0" flipV="0">
            <a:off x="5779322" y="1766093"/>
            <a:ext cx="152716" cy="121361"/>
          </a:xfrm>
          <a:custGeom>
            <a:pathLst>
              <a:path w="152716" h="121361">
                <a:moveTo>
                  <a:pt x="133070" y="59385"/>
                </a:moveTo>
                <a:lnTo>
                  <a:pt x="152716" y="4864"/>
                </a:lnTo>
                <a:lnTo>
                  <a:pt x="100508" y="0"/>
                </a:lnTo>
                <a:cubicBezTo>
                  <a:pt x="60769" y="18504"/>
                  <a:pt x="1194" y="17768"/>
                  <a:pt x="0" y="95630"/>
                </a:cubicBezTo>
                <a:cubicBezTo>
                  <a:pt x="47701" y="121361"/>
                  <a:pt x="97320" y="75260"/>
                  <a:pt x="133070" y="5938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3" name="Picture 623"/>
          <p:cNvPicPr>
            <a:picLocks noChangeAspect="0" noChangeArrowheads="1"/>
          </p:cNvPicPr>
          <p:nvPr/>
        </p:nvPicPr>
        <p:blipFill>
          <a:blip r:embed="rId6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38469" y="1721080"/>
            <a:ext cx="206171" cy="106571"/>
          </a:xfrm>
          <a:prstGeom prst="rect">
            <a:avLst/>
          </a:prstGeom>
          <a:noFill/>
          <a:extLst/>
        </p:spPr>
      </p:pic>
      <p:sp>
        <p:nvSpPr>
          <p:cNvPr id="624" name="Freeform 624"/>
          <p:cNvSpPr/>
          <p:nvPr/>
        </p:nvSpPr>
        <p:spPr>
          <a:xfrm rot="0" flipH="0" flipV="0">
            <a:off x="5751168" y="1733767"/>
            <a:ext cx="180771" cy="98436"/>
          </a:xfrm>
          <a:custGeom>
            <a:pathLst>
              <a:path w="180771" h="98436">
                <a:moveTo>
                  <a:pt x="137896" y="64096"/>
                </a:moveTo>
                <a:lnTo>
                  <a:pt x="180771" y="47396"/>
                </a:lnTo>
                <a:lnTo>
                  <a:pt x="119253" y="0"/>
                </a:lnTo>
                <a:cubicBezTo>
                  <a:pt x="76365" y="8813"/>
                  <a:pt x="28511" y="9436"/>
                  <a:pt x="0" y="65366"/>
                </a:cubicBezTo>
                <a:cubicBezTo>
                  <a:pt x="39611" y="98436"/>
                  <a:pt x="99289" y="70369"/>
                  <a:pt x="137896" y="6409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5" name="Picture 625"/>
          <p:cNvPicPr>
            <a:picLocks noChangeAspect="0" noChangeArrowheads="1"/>
          </p:cNvPicPr>
          <p:nvPr/>
        </p:nvPicPr>
        <p:blipFill>
          <a:blip r:embed="rId6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19686" y="1667421"/>
            <a:ext cx="229120" cy="110301"/>
          </a:xfrm>
          <a:prstGeom prst="rect">
            <a:avLst/>
          </a:prstGeom>
          <a:noFill/>
          <a:extLst/>
        </p:spPr>
      </p:pic>
      <p:sp>
        <p:nvSpPr>
          <p:cNvPr id="626" name="Freeform 626"/>
          <p:cNvSpPr/>
          <p:nvPr/>
        </p:nvSpPr>
        <p:spPr>
          <a:xfrm rot="0" flipH="0" flipV="0">
            <a:off x="5732384" y="1679756"/>
            <a:ext cx="203720" cy="106463"/>
          </a:xfrm>
          <a:custGeom>
            <a:pathLst>
              <a:path w="203720" h="106463">
                <a:moveTo>
                  <a:pt x="151892" y="79133"/>
                </a:moveTo>
                <a:lnTo>
                  <a:pt x="203720" y="49860"/>
                </a:lnTo>
                <a:lnTo>
                  <a:pt x="179654" y="394"/>
                </a:lnTo>
                <a:cubicBezTo>
                  <a:pt x="135865" y="0"/>
                  <a:pt x="39663" y="3416"/>
                  <a:pt x="0" y="52095"/>
                </a:cubicBezTo>
                <a:cubicBezTo>
                  <a:pt x="43092" y="106463"/>
                  <a:pt x="112815" y="77127"/>
                  <a:pt x="151892" y="7913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7" name="Picture 627"/>
          <p:cNvPicPr>
            <a:picLocks noChangeAspect="0" noChangeArrowheads="1"/>
          </p:cNvPicPr>
          <p:nvPr/>
        </p:nvPicPr>
        <p:blipFill>
          <a:blip r:embed="rId6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11075" y="1616787"/>
            <a:ext cx="251624" cy="128384"/>
          </a:xfrm>
          <a:prstGeom prst="rect">
            <a:avLst/>
          </a:prstGeom>
          <a:noFill/>
          <a:extLst/>
        </p:spPr>
      </p:pic>
      <p:sp>
        <p:nvSpPr>
          <p:cNvPr id="628" name="Freeform 628"/>
          <p:cNvSpPr/>
          <p:nvPr/>
        </p:nvSpPr>
        <p:spPr>
          <a:xfrm rot="0" flipH="0" flipV="0">
            <a:off x="5723773" y="1613507"/>
            <a:ext cx="226225" cy="118972"/>
          </a:xfrm>
          <a:custGeom>
            <a:pathLst>
              <a:path w="226225" h="118972">
                <a:moveTo>
                  <a:pt x="175387" y="112534"/>
                </a:moveTo>
                <a:lnTo>
                  <a:pt x="207276" y="118972"/>
                </a:lnTo>
                <a:lnTo>
                  <a:pt x="196799" y="88938"/>
                </a:lnTo>
                <a:lnTo>
                  <a:pt x="226225" y="71742"/>
                </a:lnTo>
                <a:lnTo>
                  <a:pt x="211963" y="33248"/>
                </a:lnTo>
                <a:cubicBezTo>
                  <a:pt x="169914" y="21056"/>
                  <a:pt x="51296" y="0"/>
                  <a:pt x="0" y="36182"/>
                </a:cubicBezTo>
                <a:cubicBezTo>
                  <a:pt x="26861" y="100139"/>
                  <a:pt x="138278" y="100088"/>
                  <a:pt x="175387" y="11253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9" name="Picture 629"/>
          <p:cNvPicPr>
            <a:picLocks noChangeAspect="0" noChangeArrowheads="1"/>
          </p:cNvPicPr>
          <p:nvPr/>
        </p:nvPicPr>
        <p:blipFill>
          <a:blip r:embed="rId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35332" y="1549223"/>
            <a:ext cx="235851" cy="149973"/>
          </a:xfrm>
          <a:prstGeom prst="rect">
            <a:avLst/>
          </a:prstGeom>
          <a:noFill/>
          <a:extLst/>
        </p:spPr>
      </p:pic>
      <p:sp>
        <p:nvSpPr>
          <p:cNvPr id="630" name="Freeform 630"/>
          <p:cNvSpPr/>
          <p:nvPr/>
        </p:nvSpPr>
        <p:spPr>
          <a:xfrm rot="0" flipH="0" flipV="0">
            <a:off x="5748033" y="1540040"/>
            <a:ext cx="210451" cy="146455"/>
          </a:xfrm>
          <a:custGeom>
            <a:pathLst>
              <a:path w="210451" h="146455">
                <a:moveTo>
                  <a:pt x="118173" y="129819"/>
                </a:moveTo>
                <a:lnTo>
                  <a:pt x="192252" y="146455"/>
                </a:lnTo>
                <a:lnTo>
                  <a:pt x="210451" y="120917"/>
                </a:lnTo>
                <a:lnTo>
                  <a:pt x="206120" y="80099"/>
                </a:lnTo>
                <a:cubicBezTo>
                  <a:pt x="168388" y="57912"/>
                  <a:pt x="57480" y="0"/>
                  <a:pt x="0" y="30620"/>
                </a:cubicBezTo>
                <a:cubicBezTo>
                  <a:pt x="10223" y="99238"/>
                  <a:pt x="85293" y="108598"/>
                  <a:pt x="118173" y="12981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 rot="0" flipH="0" flipV="0">
            <a:off x="5785754" y="1612607"/>
            <a:ext cx="162699" cy="309155"/>
          </a:xfrm>
          <a:custGeom>
            <a:pathLst>
              <a:path w="162699" h="309155">
                <a:moveTo>
                  <a:pt x="160807" y="71056"/>
                </a:moveTo>
                <a:cubicBezTo>
                  <a:pt x="136995" y="67666"/>
                  <a:pt x="38862" y="13119"/>
                  <a:pt x="33757" y="0"/>
                </a:cubicBezTo>
                <a:cubicBezTo>
                  <a:pt x="65291" y="19012"/>
                  <a:pt x="97282" y="40488"/>
                  <a:pt x="131559" y="53327"/>
                </a:cubicBezTo>
                <a:cubicBezTo>
                  <a:pt x="148514" y="59665"/>
                  <a:pt x="156502" y="69393"/>
                  <a:pt x="157988" y="69037"/>
                </a:cubicBezTo>
                <a:moveTo>
                  <a:pt x="88570" y="76796"/>
                </a:moveTo>
                <a:cubicBezTo>
                  <a:pt x="68148" y="78053"/>
                  <a:pt x="18491" y="65291"/>
                  <a:pt x="7264" y="59144"/>
                </a:cubicBezTo>
                <a:cubicBezTo>
                  <a:pt x="15545" y="61900"/>
                  <a:pt x="81420" y="73316"/>
                  <a:pt x="85979" y="71068"/>
                </a:cubicBezTo>
                <a:moveTo>
                  <a:pt x="84671" y="121157"/>
                </a:moveTo>
                <a:cubicBezTo>
                  <a:pt x="64237" y="122414"/>
                  <a:pt x="13373" y="123532"/>
                  <a:pt x="0" y="118554"/>
                </a:cubicBezTo>
                <a:cubicBezTo>
                  <a:pt x="7036" y="118642"/>
                  <a:pt x="75972" y="119925"/>
                  <a:pt x="80543" y="117677"/>
                </a:cubicBezTo>
                <a:moveTo>
                  <a:pt x="106807" y="159003"/>
                </a:moveTo>
                <a:cubicBezTo>
                  <a:pt x="87376" y="165391"/>
                  <a:pt x="33363" y="179653"/>
                  <a:pt x="19177" y="178231"/>
                </a:cubicBezTo>
                <a:cubicBezTo>
                  <a:pt x="25984" y="176516"/>
                  <a:pt x="92761" y="155472"/>
                  <a:pt x="96596" y="152145"/>
                </a:cubicBezTo>
                <a:moveTo>
                  <a:pt x="104801" y="199922"/>
                </a:moveTo>
                <a:cubicBezTo>
                  <a:pt x="87021" y="210070"/>
                  <a:pt x="45428" y="229425"/>
                  <a:pt x="31242" y="230860"/>
                </a:cubicBezTo>
                <a:cubicBezTo>
                  <a:pt x="37579" y="227850"/>
                  <a:pt x="87071" y="202932"/>
                  <a:pt x="90183" y="198894"/>
                </a:cubicBezTo>
                <a:moveTo>
                  <a:pt x="133388" y="219658"/>
                </a:moveTo>
                <a:cubicBezTo>
                  <a:pt x="120917" y="235876"/>
                  <a:pt x="90068" y="269823"/>
                  <a:pt x="77521" y="276630"/>
                </a:cubicBezTo>
                <a:cubicBezTo>
                  <a:pt x="82207" y="271385"/>
                  <a:pt x="118212" y="229272"/>
                  <a:pt x="119532" y="224344"/>
                </a:cubicBezTo>
                <a:moveTo>
                  <a:pt x="162699" y="251751"/>
                </a:moveTo>
                <a:cubicBezTo>
                  <a:pt x="154724" y="270573"/>
                  <a:pt x="138417" y="299389"/>
                  <a:pt x="128003" y="309155"/>
                </a:cubicBezTo>
                <a:cubicBezTo>
                  <a:pt x="131229" y="302894"/>
                  <a:pt x="153175" y="261327"/>
                  <a:pt x="153187" y="256247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2" name="Picture 632"/>
          <p:cNvPicPr>
            <a:picLocks noChangeAspect="0" noChangeArrowheads="1"/>
          </p:cNvPicPr>
          <p:nvPr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76298" y="1427150"/>
            <a:ext cx="194923" cy="279108"/>
          </a:xfrm>
          <a:prstGeom prst="rect">
            <a:avLst/>
          </a:prstGeom>
          <a:noFill/>
          <a:extLst/>
        </p:spPr>
      </p:pic>
      <p:sp>
        <p:nvSpPr>
          <p:cNvPr id="633" name="Freeform 633"/>
          <p:cNvSpPr/>
          <p:nvPr/>
        </p:nvSpPr>
        <p:spPr>
          <a:xfrm rot="0" flipH="0" flipV="0">
            <a:off x="5760077" y="1439858"/>
            <a:ext cx="198449" cy="253695"/>
          </a:xfrm>
          <a:custGeom>
            <a:pathLst>
              <a:path w="198449" h="253695">
                <a:moveTo>
                  <a:pt x="39814" y="0"/>
                </a:moveTo>
                <a:cubicBezTo>
                  <a:pt x="68769" y="49695"/>
                  <a:pt x="97599" y="93560"/>
                  <a:pt x="143268" y="132816"/>
                </a:cubicBezTo>
                <a:lnTo>
                  <a:pt x="198449" y="253695"/>
                </a:lnTo>
                <a:cubicBezTo>
                  <a:pt x="73113" y="174180"/>
                  <a:pt x="0" y="104559"/>
                  <a:pt x="3981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 rot="0" flipH="0" flipV="0">
            <a:off x="5849235" y="1556857"/>
            <a:ext cx="94233" cy="89903"/>
          </a:xfrm>
          <a:custGeom>
            <a:pathLst>
              <a:path w="94233" h="89903">
                <a:moveTo>
                  <a:pt x="86499" y="89903"/>
                </a:moveTo>
                <a:cubicBezTo>
                  <a:pt x="67069" y="84455"/>
                  <a:pt x="7264" y="13538"/>
                  <a:pt x="0" y="0"/>
                </a:cubicBezTo>
                <a:cubicBezTo>
                  <a:pt x="17945" y="21298"/>
                  <a:pt x="83083" y="88278"/>
                  <a:pt x="94233" y="85598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5" name="Picture 635"/>
          <p:cNvPicPr>
            <a:picLocks noChangeAspect="0" noChangeArrowheads="1"/>
          </p:cNvPicPr>
          <p:nvPr/>
        </p:nvPicPr>
        <p:blipFill>
          <a:blip r:embed="rId6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38063" y="1545858"/>
            <a:ext cx="219328" cy="369464"/>
          </a:xfrm>
          <a:prstGeom prst="rect">
            <a:avLst/>
          </a:prstGeom>
          <a:noFill/>
          <a:extLst/>
        </p:spPr>
      </p:pic>
      <p:sp>
        <p:nvSpPr>
          <p:cNvPr id="636" name="Freeform 636"/>
          <p:cNvSpPr/>
          <p:nvPr/>
        </p:nvSpPr>
        <p:spPr>
          <a:xfrm rot="0" flipH="0" flipV="0">
            <a:off x="5850763" y="1558555"/>
            <a:ext cx="211924" cy="344690"/>
          </a:xfrm>
          <a:custGeom>
            <a:pathLst>
              <a:path w="211924" h="344690">
                <a:moveTo>
                  <a:pt x="56222" y="0"/>
                </a:moveTo>
                <a:cubicBezTo>
                  <a:pt x="84390" y="64058"/>
                  <a:pt x="136041" y="61010"/>
                  <a:pt x="170979" y="91795"/>
                </a:cubicBezTo>
                <a:cubicBezTo>
                  <a:pt x="211924" y="127876"/>
                  <a:pt x="107885" y="170903"/>
                  <a:pt x="193928" y="186905"/>
                </a:cubicBezTo>
                <a:lnTo>
                  <a:pt x="176706" y="322757"/>
                </a:lnTo>
                <a:cubicBezTo>
                  <a:pt x="170115" y="338251"/>
                  <a:pt x="159434" y="344690"/>
                  <a:pt x="145528" y="344017"/>
                </a:cubicBezTo>
                <a:cubicBezTo>
                  <a:pt x="131532" y="333362"/>
                  <a:pt x="129348" y="318871"/>
                  <a:pt x="133082" y="302475"/>
                </a:cubicBezTo>
                <a:lnTo>
                  <a:pt x="131367" y="301218"/>
                </a:lnTo>
                <a:cubicBezTo>
                  <a:pt x="119429" y="322872"/>
                  <a:pt x="103313" y="327456"/>
                  <a:pt x="85114" y="323583"/>
                </a:cubicBezTo>
                <a:cubicBezTo>
                  <a:pt x="72808" y="305904"/>
                  <a:pt x="69531" y="288797"/>
                  <a:pt x="82777" y="272694"/>
                </a:cubicBezTo>
                <a:lnTo>
                  <a:pt x="79983" y="270408"/>
                </a:lnTo>
                <a:cubicBezTo>
                  <a:pt x="56895" y="289915"/>
                  <a:pt x="36969" y="286562"/>
                  <a:pt x="19596" y="264845"/>
                </a:cubicBezTo>
                <a:cubicBezTo>
                  <a:pt x="25996" y="239229"/>
                  <a:pt x="42494" y="223481"/>
                  <a:pt x="71830" y="220281"/>
                </a:cubicBezTo>
                <a:lnTo>
                  <a:pt x="71754" y="217957"/>
                </a:lnTo>
                <a:cubicBezTo>
                  <a:pt x="41960" y="219608"/>
                  <a:pt x="16764" y="210604"/>
                  <a:pt x="0" y="182003"/>
                </a:cubicBezTo>
                <a:cubicBezTo>
                  <a:pt x="14211" y="161963"/>
                  <a:pt x="41084" y="161162"/>
                  <a:pt x="76148" y="169621"/>
                </a:cubicBezTo>
                <a:cubicBezTo>
                  <a:pt x="76186" y="169633"/>
                  <a:pt x="77240" y="166344"/>
                  <a:pt x="76554" y="166255"/>
                </a:cubicBezTo>
                <a:cubicBezTo>
                  <a:pt x="67779" y="164998"/>
                  <a:pt x="6273" y="157403"/>
                  <a:pt x="5359" y="100482"/>
                </a:cubicBezTo>
                <a:cubicBezTo>
                  <a:pt x="58469" y="90563"/>
                  <a:pt x="82980" y="120129"/>
                  <a:pt x="87705" y="125209"/>
                </a:cubicBezTo>
                <a:cubicBezTo>
                  <a:pt x="88200" y="125742"/>
                  <a:pt x="91527" y="122910"/>
                  <a:pt x="91502" y="122910"/>
                </a:cubicBezTo>
                <a:cubicBezTo>
                  <a:pt x="46126" y="83388"/>
                  <a:pt x="43522" y="42583"/>
                  <a:pt x="5622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7" name="Picture 637"/>
          <p:cNvPicPr>
            <a:picLocks noChangeAspect="0" noChangeArrowheads="1"/>
          </p:cNvPicPr>
          <p:nvPr/>
        </p:nvPicPr>
        <p:blipFill>
          <a:blip r:embed="rId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6523" y="1942719"/>
            <a:ext cx="60035" cy="166003"/>
          </a:xfrm>
          <a:prstGeom prst="rect">
            <a:avLst/>
          </a:prstGeom>
          <a:noFill/>
          <a:extLst/>
        </p:spPr>
      </p:pic>
      <p:sp>
        <p:nvSpPr>
          <p:cNvPr id="638" name="Freeform 638"/>
          <p:cNvSpPr/>
          <p:nvPr/>
        </p:nvSpPr>
        <p:spPr>
          <a:xfrm rot="0" flipH="0" flipV="0">
            <a:off x="6578615" y="1955423"/>
            <a:ext cx="39178" cy="148285"/>
          </a:xfrm>
          <a:custGeom>
            <a:pathLst>
              <a:path w="39178" h="148285">
                <a:moveTo>
                  <a:pt x="825" y="0"/>
                </a:moveTo>
                <a:lnTo>
                  <a:pt x="926" y="134658"/>
                </a:lnTo>
                <a:cubicBezTo>
                  <a:pt x="939" y="148285"/>
                  <a:pt x="24713" y="136029"/>
                  <a:pt x="29552" y="122110"/>
                </a:cubicBezTo>
                <a:cubicBezTo>
                  <a:pt x="33375" y="111188"/>
                  <a:pt x="39178" y="38925"/>
                  <a:pt x="31393" y="40005"/>
                </a:cubicBezTo>
                <a:cubicBezTo>
                  <a:pt x="25742" y="40792"/>
                  <a:pt x="7873" y="22542"/>
                  <a:pt x="4927" y="17030"/>
                </a:cubicBezTo>
                <a:cubicBezTo>
                  <a:pt x="1612" y="10807"/>
                  <a:pt x="0" y="3556"/>
                  <a:pt x="82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9" name="Picture 639"/>
          <p:cNvPicPr>
            <a:picLocks noChangeAspect="0" noChangeArrowheads="1"/>
          </p:cNvPicPr>
          <p:nvPr/>
        </p:nvPicPr>
        <p:blipFill>
          <a:blip r:embed="rId6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81457" y="1936916"/>
            <a:ext cx="117915" cy="162179"/>
          </a:xfrm>
          <a:prstGeom prst="rect">
            <a:avLst/>
          </a:prstGeom>
          <a:noFill/>
          <a:extLst/>
        </p:spPr>
      </p:pic>
      <p:sp>
        <p:nvSpPr>
          <p:cNvPr id="640" name="Freeform 640"/>
          <p:cNvSpPr/>
          <p:nvPr/>
        </p:nvSpPr>
        <p:spPr>
          <a:xfrm rot="0" flipH="0" flipV="0">
            <a:off x="6591864" y="1946658"/>
            <a:ext cx="105752" cy="139737"/>
          </a:xfrm>
          <a:custGeom>
            <a:pathLst>
              <a:path w="105752" h="139737">
                <a:moveTo>
                  <a:pt x="68465" y="5943"/>
                </a:moveTo>
                <a:cubicBezTo>
                  <a:pt x="52095" y="0"/>
                  <a:pt x="0" y="2553"/>
                  <a:pt x="2311" y="16953"/>
                </a:cubicBezTo>
                <a:cubicBezTo>
                  <a:pt x="13513" y="86880"/>
                  <a:pt x="35992" y="138937"/>
                  <a:pt x="77850" y="139737"/>
                </a:cubicBezTo>
                <a:cubicBezTo>
                  <a:pt x="105752" y="114121"/>
                  <a:pt x="96836" y="77278"/>
                  <a:pt x="68465" y="594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1" name="Picture 641"/>
          <p:cNvPicPr>
            <a:picLocks noChangeAspect="0" noChangeArrowheads="1"/>
          </p:cNvPicPr>
          <p:nvPr/>
        </p:nvPicPr>
        <p:blipFill>
          <a:blip r:embed="rId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46982" y="1906181"/>
            <a:ext cx="118445" cy="182347"/>
          </a:xfrm>
          <a:prstGeom prst="rect">
            <a:avLst/>
          </a:prstGeom>
          <a:noFill/>
          <a:extLst/>
        </p:spPr>
      </p:pic>
      <p:sp>
        <p:nvSpPr>
          <p:cNvPr id="642" name="Freeform 642"/>
          <p:cNvSpPr/>
          <p:nvPr/>
        </p:nvSpPr>
        <p:spPr>
          <a:xfrm rot="0" flipH="0" flipV="0">
            <a:off x="6656284" y="1913364"/>
            <a:ext cx="110566" cy="162470"/>
          </a:xfrm>
          <a:custGeom>
            <a:pathLst>
              <a:path w="110566" h="162470">
                <a:moveTo>
                  <a:pt x="63576" y="21031"/>
                </a:moveTo>
                <a:cubicBezTo>
                  <a:pt x="52312" y="16929"/>
                  <a:pt x="18644" y="0"/>
                  <a:pt x="5804" y="7328"/>
                </a:cubicBezTo>
                <a:cubicBezTo>
                  <a:pt x="0" y="10630"/>
                  <a:pt x="6426" y="35204"/>
                  <a:pt x="7150" y="39674"/>
                </a:cubicBezTo>
                <a:cubicBezTo>
                  <a:pt x="18326" y="109613"/>
                  <a:pt x="40818" y="161683"/>
                  <a:pt x="82676" y="162470"/>
                </a:cubicBezTo>
                <a:cubicBezTo>
                  <a:pt x="110566" y="136854"/>
                  <a:pt x="91947" y="92366"/>
                  <a:pt x="63576" y="2103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3" name="Picture 643"/>
          <p:cNvPicPr>
            <a:picLocks noChangeAspect="0" noChangeArrowheads="1"/>
          </p:cNvPicPr>
          <p:nvPr/>
        </p:nvPicPr>
        <p:blipFill>
          <a:blip r:embed="rId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83043" y="1884032"/>
            <a:ext cx="166595" cy="188188"/>
          </a:xfrm>
          <a:prstGeom prst="rect">
            <a:avLst/>
          </a:prstGeom>
          <a:noFill/>
          <a:extLst/>
        </p:spPr>
      </p:pic>
      <p:sp>
        <p:nvSpPr>
          <p:cNvPr id="644" name="Freeform 644"/>
          <p:cNvSpPr/>
          <p:nvPr/>
        </p:nvSpPr>
        <p:spPr>
          <a:xfrm rot="0" flipH="0" flipV="0">
            <a:off x="6657526" y="1893559"/>
            <a:ext cx="190029" cy="174878"/>
          </a:xfrm>
          <a:custGeom>
            <a:pathLst>
              <a:path w="190029" h="174878">
                <a:moveTo>
                  <a:pt x="105270" y="16205"/>
                </a:moveTo>
                <a:cubicBezTo>
                  <a:pt x="97536" y="15672"/>
                  <a:pt x="66510" y="3950"/>
                  <a:pt x="54356" y="3239"/>
                </a:cubicBezTo>
                <a:cubicBezTo>
                  <a:pt x="0" y="0"/>
                  <a:pt x="93561" y="174878"/>
                  <a:pt x="176897" y="165684"/>
                </a:cubicBezTo>
                <a:cubicBezTo>
                  <a:pt x="190029" y="125094"/>
                  <a:pt x="149948" y="74129"/>
                  <a:pt x="105270" y="1620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5" name="Picture 645"/>
          <p:cNvPicPr>
            <a:picLocks noChangeAspect="0" noChangeArrowheads="1"/>
          </p:cNvPicPr>
          <p:nvPr/>
        </p:nvPicPr>
        <p:blipFill>
          <a:blip r:embed="rId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44294" y="1849946"/>
            <a:ext cx="192572" cy="195344"/>
          </a:xfrm>
          <a:prstGeom prst="rect">
            <a:avLst/>
          </a:prstGeom>
          <a:noFill/>
          <a:extLst/>
        </p:spPr>
      </p:pic>
      <p:sp>
        <p:nvSpPr>
          <p:cNvPr id="646" name="Freeform 646"/>
          <p:cNvSpPr/>
          <p:nvPr/>
        </p:nvSpPr>
        <p:spPr>
          <a:xfrm rot="0" flipH="0" flipV="0">
            <a:off x="6745993" y="1856657"/>
            <a:ext cx="190652" cy="194867"/>
          </a:xfrm>
          <a:custGeom>
            <a:pathLst>
              <a:path w="190652" h="194867">
                <a:moveTo>
                  <a:pt x="53378" y="8216"/>
                </a:moveTo>
                <a:cubicBezTo>
                  <a:pt x="36767" y="9384"/>
                  <a:pt x="15152" y="0"/>
                  <a:pt x="12078" y="12749"/>
                </a:cubicBezTo>
                <a:cubicBezTo>
                  <a:pt x="0" y="62826"/>
                  <a:pt x="93370" y="194867"/>
                  <a:pt x="176644" y="173633"/>
                </a:cubicBezTo>
                <a:cubicBezTo>
                  <a:pt x="190652" y="122414"/>
                  <a:pt x="105701" y="59346"/>
                  <a:pt x="53378" y="82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7" name="Picture 647"/>
          <p:cNvPicPr>
            <a:picLocks noChangeAspect="0" noChangeArrowheads="1"/>
          </p:cNvPicPr>
          <p:nvPr/>
        </p:nvPicPr>
        <p:blipFill>
          <a:blip r:embed="rId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69658" y="1817472"/>
            <a:ext cx="219857" cy="169481"/>
          </a:xfrm>
          <a:prstGeom prst="rect">
            <a:avLst/>
          </a:prstGeom>
          <a:noFill/>
          <a:extLst/>
        </p:spPr>
      </p:pic>
      <p:sp>
        <p:nvSpPr>
          <p:cNvPr id="648" name="Freeform 648"/>
          <p:cNvSpPr/>
          <p:nvPr/>
        </p:nvSpPr>
        <p:spPr>
          <a:xfrm rot="0" flipH="0" flipV="0">
            <a:off x="6780951" y="1830058"/>
            <a:ext cx="198856" cy="174396"/>
          </a:xfrm>
          <a:custGeom>
            <a:pathLst>
              <a:path w="198856" h="174396">
                <a:moveTo>
                  <a:pt x="40881" y="114"/>
                </a:moveTo>
                <a:cubicBezTo>
                  <a:pt x="24867" y="4711"/>
                  <a:pt x="1778" y="0"/>
                  <a:pt x="1423" y="13106"/>
                </a:cubicBezTo>
                <a:cubicBezTo>
                  <a:pt x="0" y="64617"/>
                  <a:pt x="118770" y="174396"/>
                  <a:pt x="195795" y="136334"/>
                </a:cubicBezTo>
                <a:cubicBezTo>
                  <a:pt x="198856" y="83324"/>
                  <a:pt x="102679" y="39268"/>
                  <a:pt x="40881" y="11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9" name="Picture 649"/>
          <p:cNvPicPr>
            <a:picLocks noChangeAspect="0" noChangeArrowheads="1"/>
          </p:cNvPicPr>
          <p:nvPr/>
        </p:nvPicPr>
        <p:blipFill>
          <a:blip r:embed="rId6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93851" y="1787894"/>
            <a:ext cx="248095" cy="131911"/>
          </a:xfrm>
          <a:prstGeom prst="rect">
            <a:avLst/>
          </a:prstGeom>
          <a:noFill/>
          <a:extLst/>
        </p:spPr>
      </p:pic>
      <p:sp>
        <p:nvSpPr>
          <p:cNvPr id="650" name="Freeform 650"/>
          <p:cNvSpPr/>
          <p:nvPr/>
        </p:nvSpPr>
        <p:spPr>
          <a:xfrm rot="0" flipH="0" flipV="0">
            <a:off x="6803334" y="1800586"/>
            <a:ext cx="225920" cy="142989"/>
          </a:xfrm>
          <a:custGeom>
            <a:pathLst>
              <a:path w="225920" h="142989">
                <a:moveTo>
                  <a:pt x="37338" y="0"/>
                </a:moveTo>
                <a:cubicBezTo>
                  <a:pt x="23457" y="9182"/>
                  <a:pt x="0" y="11595"/>
                  <a:pt x="3582" y="24206"/>
                </a:cubicBezTo>
                <a:cubicBezTo>
                  <a:pt x="17628" y="73774"/>
                  <a:pt x="163804" y="142989"/>
                  <a:pt x="225920" y="83629"/>
                </a:cubicBezTo>
                <a:cubicBezTo>
                  <a:pt x="213004" y="32143"/>
                  <a:pt x="108013" y="18872"/>
                  <a:pt x="3733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1" name="Picture 651"/>
          <p:cNvPicPr>
            <a:picLocks noChangeAspect="0" noChangeArrowheads="1"/>
          </p:cNvPicPr>
          <p:nvPr/>
        </p:nvPicPr>
        <p:blipFill>
          <a:blip r:embed="rId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63297" y="1734910"/>
            <a:ext cx="317651" cy="114985"/>
          </a:xfrm>
          <a:prstGeom prst="rect">
            <a:avLst/>
          </a:prstGeom>
          <a:noFill/>
          <a:extLst/>
        </p:spPr>
      </p:pic>
      <p:sp>
        <p:nvSpPr>
          <p:cNvPr id="652" name="Freeform 652"/>
          <p:cNvSpPr/>
          <p:nvPr/>
        </p:nvSpPr>
        <p:spPr>
          <a:xfrm rot="0" flipH="0" flipV="0">
            <a:off x="6774278" y="1747610"/>
            <a:ext cx="293966" cy="119494"/>
          </a:xfrm>
          <a:custGeom>
            <a:pathLst>
              <a:path w="293966" h="119494">
                <a:moveTo>
                  <a:pt x="66268" y="0"/>
                </a:moveTo>
                <a:cubicBezTo>
                  <a:pt x="61023" y="4851"/>
                  <a:pt x="0" y="36398"/>
                  <a:pt x="1753" y="38709"/>
                </a:cubicBezTo>
                <a:cubicBezTo>
                  <a:pt x="34722" y="82550"/>
                  <a:pt x="244880" y="119494"/>
                  <a:pt x="293966" y="54305"/>
                </a:cubicBezTo>
                <a:cubicBezTo>
                  <a:pt x="272884" y="5587"/>
                  <a:pt x="139051" y="7162"/>
                  <a:pt x="6626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3" name="Picture 653"/>
          <p:cNvPicPr>
            <a:picLocks noChangeAspect="0" noChangeArrowheads="1"/>
          </p:cNvPicPr>
          <p:nvPr/>
        </p:nvPicPr>
        <p:blipFill>
          <a:blip r:embed="rId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92820" y="1668539"/>
            <a:ext cx="314328" cy="115453"/>
          </a:xfrm>
          <a:prstGeom prst="rect">
            <a:avLst/>
          </a:prstGeom>
          <a:noFill/>
          <a:extLst/>
        </p:spPr>
      </p:pic>
      <p:sp>
        <p:nvSpPr>
          <p:cNvPr id="654" name="Freeform 654"/>
          <p:cNvSpPr/>
          <p:nvPr/>
        </p:nvSpPr>
        <p:spPr>
          <a:xfrm rot="0" flipH="0" flipV="0">
            <a:off x="6803406" y="1660828"/>
            <a:ext cx="291045" cy="125831"/>
          </a:xfrm>
          <a:custGeom>
            <a:pathLst>
              <a:path w="291045" h="125831">
                <a:moveTo>
                  <a:pt x="56997" y="38468"/>
                </a:moveTo>
                <a:cubicBezTo>
                  <a:pt x="52895" y="44335"/>
                  <a:pt x="0" y="88137"/>
                  <a:pt x="2184" y="90029"/>
                </a:cubicBezTo>
                <a:cubicBezTo>
                  <a:pt x="43726" y="125831"/>
                  <a:pt x="256958" y="117246"/>
                  <a:pt x="291045" y="43116"/>
                </a:cubicBezTo>
                <a:cubicBezTo>
                  <a:pt x="260069" y="0"/>
                  <a:pt x="129653" y="29998"/>
                  <a:pt x="56997" y="384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5" name="Picture 655"/>
          <p:cNvPicPr>
            <a:picLocks noChangeAspect="0" noChangeArrowheads="1"/>
          </p:cNvPicPr>
          <p:nvPr/>
        </p:nvPicPr>
        <p:blipFill>
          <a:blip r:embed="rId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93831" y="1573592"/>
            <a:ext cx="315717" cy="148656"/>
          </a:xfrm>
          <a:prstGeom prst="rect">
            <a:avLst/>
          </a:prstGeom>
          <a:noFill/>
          <a:extLst/>
        </p:spPr>
      </p:pic>
      <p:sp>
        <p:nvSpPr>
          <p:cNvPr id="656" name="Freeform 656"/>
          <p:cNvSpPr/>
          <p:nvPr/>
        </p:nvSpPr>
        <p:spPr>
          <a:xfrm rot="0" flipH="0" flipV="0">
            <a:off x="6805031" y="1562466"/>
            <a:ext cx="291819" cy="167398"/>
          </a:xfrm>
          <a:custGeom>
            <a:pathLst>
              <a:path w="291819" h="167398">
                <a:moveTo>
                  <a:pt x="3009" y="71221"/>
                </a:moveTo>
                <a:cubicBezTo>
                  <a:pt x="0" y="77697"/>
                  <a:pt x="2057" y="137857"/>
                  <a:pt x="4545" y="139331"/>
                </a:cubicBezTo>
                <a:cubicBezTo>
                  <a:pt x="51688" y="167398"/>
                  <a:pt x="271118" y="116026"/>
                  <a:pt x="291819" y="37084"/>
                </a:cubicBezTo>
                <a:cubicBezTo>
                  <a:pt x="253808" y="0"/>
                  <a:pt x="73112" y="50254"/>
                  <a:pt x="3009" y="7122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7" name="Picture 657"/>
          <p:cNvPicPr>
            <a:picLocks noChangeAspect="0" noChangeArrowheads="1"/>
          </p:cNvPicPr>
          <p:nvPr/>
        </p:nvPicPr>
        <p:blipFill>
          <a:blip r:embed="rId6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87423" y="1479907"/>
            <a:ext cx="298388" cy="198524"/>
          </a:xfrm>
          <a:prstGeom prst="rect">
            <a:avLst/>
          </a:prstGeom>
          <a:noFill/>
          <a:extLst/>
        </p:spPr>
      </p:pic>
      <p:sp>
        <p:nvSpPr>
          <p:cNvPr id="658" name="Freeform 658"/>
          <p:cNvSpPr/>
          <p:nvPr/>
        </p:nvSpPr>
        <p:spPr>
          <a:xfrm rot="0" flipH="0" flipV="0">
            <a:off x="6798779" y="1470401"/>
            <a:ext cx="274331" cy="209866"/>
          </a:xfrm>
          <a:custGeom>
            <a:pathLst>
              <a:path w="274331" h="209866">
                <a:moveTo>
                  <a:pt x="1447" y="127698"/>
                </a:moveTo>
                <a:cubicBezTo>
                  <a:pt x="0" y="134708"/>
                  <a:pt x="16013" y="192721"/>
                  <a:pt x="18795" y="193585"/>
                </a:cubicBezTo>
                <a:cubicBezTo>
                  <a:pt x="71169" y="209866"/>
                  <a:pt x="272604" y="108788"/>
                  <a:pt x="274331" y="27203"/>
                </a:cubicBezTo>
                <a:cubicBezTo>
                  <a:pt x="228726" y="0"/>
                  <a:pt x="64693" y="90970"/>
                  <a:pt x="1447" y="12769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9" name="Picture 659"/>
          <p:cNvPicPr>
            <a:picLocks noChangeAspect="0" noChangeArrowheads="1"/>
          </p:cNvPicPr>
          <p:nvPr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75284" y="1337577"/>
            <a:ext cx="282700" cy="291427"/>
          </a:xfrm>
          <a:prstGeom prst="rect">
            <a:avLst/>
          </a:prstGeom>
          <a:noFill/>
          <a:extLst/>
        </p:spPr>
      </p:pic>
      <p:sp>
        <p:nvSpPr>
          <p:cNvPr id="660" name="Freeform 660"/>
          <p:cNvSpPr/>
          <p:nvPr/>
        </p:nvSpPr>
        <p:spPr>
          <a:xfrm rot="0" flipH="0" flipV="0">
            <a:off x="6787982" y="1350282"/>
            <a:ext cx="287133" cy="266026"/>
          </a:xfrm>
          <a:custGeom>
            <a:pathLst>
              <a:path w="287133" h="266026">
                <a:moveTo>
                  <a:pt x="242557" y="0"/>
                </a:moveTo>
                <a:cubicBezTo>
                  <a:pt x="162649" y="84010"/>
                  <a:pt x="89700" y="151129"/>
                  <a:pt x="0" y="219481"/>
                </a:cubicBezTo>
                <a:lnTo>
                  <a:pt x="28969" y="266026"/>
                </a:lnTo>
                <a:cubicBezTo>
                  <a:pt x="234772" y="174548"/>
                  <a:pt x="287133" y="86283"/>
                  <a:pt x="242557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1" name="Picture 661"/>
          <p:cNvPicPr>
            <a:picLocks noChangeAspect="0" noChangeArrowheads="1"/>
          </p:cNvPicPr>
          <p:nvPr/>
        </p:nvPicPr>
        <p:blipFill>
          <a:blip r:embed="rId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53783" y="1209663"/>
            <a:ext cx="246174" cy="381215"/>
          </a:xfrm>
          <a:prstGeom prst="rect">
            <a:avLst/>
          </a:prstGeom>
          <a:noFill/>
          <a:extLst/>
        </p:spPr>
      </p:pic>
      <p:sp>
        <p:nvSpPr>
          <p:cNvPr id="662" name="Freeform 662"/>
          <p:cNvSpPr/>
          <p:nvPr/>
        </p:nvSpPr>
        <p:spPr>
          <a:xfrm rot="0" flipH="0" flipV="0">
            <a:off x="6766474" y="1222370"/>
            <a:ext cx="266178" cy="355815"/>
          </a:xfrm>
          <a:custGeom>
            <a:pathLst>
              <a:path w="266178" h="355815">
                <a:moveTo>
                  <a:pt x="187591" y="0"/>
                </a:moveTo>
                <a:cubicBezTo>
                  <a:pt x="143268" y="114515"/>
                  <a:pt x="114160" y="183286"/>
                  <a:pt x="24460" y="251612"/>
                </a:cubicBezTo>
                <a:lnTo>
                  <a:pt x="0" y="355815"/>
                </a:lnTo>
                <a:cubicBezTo>
                  <a:pt x="205815" y="264325"/>
                  <a:pt x="266178" y="67881"/>
                  <a:pt x="18759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 rot="0" flipH="0" flipV="0">
            <a:off x="6579458" y="1373168"/>
            <a:ext cx="428027" cy="670343"/>
          </a:xfrm>
          <a:custGeom>
            <a:pathLst>
              <a:path w="428027" h="670343">
                <a:moveTo>
                  <a:pt x="43700" y="573455"/>
                </a:moveTo>
                <a:cubicBezTo>
                  <a:pt x="50469" y="616190"/>
                  <a:pt x="57390" y="635278"/>
                  <a:pt x="70179" y="670343"/>
                </a:cubicBezTo>
                <a:cubicBezTo>
                  <a:pt x="64400" y="626629"/>
                  <a:pt x="67322" y="622705"/>
                  <a:pt x="66763" y="586637"/>
                </a:cubicBezTo>
                <a:moveTo>
                  <a:pt x="69861" y="538937"/>
                </a:moveTo>
                <a:cubicBezTo>
                  <a:pt x="90334" y="577049"/>
                  <a:pt x="112660" y="609815"/>
                  <a:pt x="136295" y="638720"/>
                </a:cubicBezTo>
                <a:cubicBezTo>
                  <a:pt x="114210" y="600124"/>
                  <a:pt x="96887" y="563854"/>
                  <a:pt x="84479" y="529983"/>
                </a:cubicBezTo>
                <a:moveTo>
                  <a:pt x="131964" y="531736"/>
                </a:moveTo>
                <a:cubicBezTo>
                  <a:pt x="154583" y="568642"/>
                  <a:pt x="178713" y="600086"/>
                  <a:pt x="203948" y="627582"/>
                </a:cubicBezTo>
                <a:cubicBezTo>
                  <a:pt x="179717" y="590307"/>
                  <a:pt x="160387" y="555079"/>
                  <a:pt x="146062" y="521957"/>
                </a:cubicBezTo>
                <a:moveTo>
                  <a:pt x="176199" y="511772"/>
                </a:moveTo>
                <a:cubicBezTo>
                  <a:pt x="226237" y="563588"/>
                  <a:pt x="222033" y="554545"/>
                  <a:pt x="270153" y="594003"/>
                </a:cubicBezTo>
                <a:cubicBezTo>
                  <a:pt x="227405" y="548309"/>
                  <a:pt x="210984" y="533997"/>
                  <a:pt x="174141" y="486613"/>
                </a:cubicBezTo>
                <a:moveTo>
                  <a:pt x="200062" y="481558"/>
                </a:moveTo>
                <a:cubicBezTo>
                  <a:pt x="257720" y="524751"/>
                  <a:pt x="258622" y="521182"/>
                  <a:pt x="314819" y="546557"/>
                </a:cubicBezTo>
                <a:cubicBezTo>
                  <a:pt x="258596" y="514261"/>
                  <a:pt x="237946" y="497967"/>
                  <a:pt x="194029" y="457035"/>
                </a:cubicBezTo>
                <a:moveTo>
                  <a:pt x="196112" y="446976"/>
                </a:moveTo>
                <a:cubicBezTo>
                  <a:pt x="269150" y="476186"/>
                  <a:pt x="312889" y="491413"/>
                  <a:pt x="374090" y="494462"/>
                </a:cubicBezTo>
                <a:cubicBezTo>
                  <a:pt x="310298" y="483781"/>
                  <a:pt x="269759" y="472592"/>
                  <a:pt x="216483" y="444881"/>
                </a:cubicBezTo>
                <a:moveTo>
                  <a:pt x="219442" y="411530"/>
                </a:moveTo>
                <a:cubicBezTo>
                  <a:pt x="296569" y="427012"/>
                  <a:pt x="345058" y="432524"/>
                  <a:pt x="404811" y="420192"/>
                </a:cubicBezTo>
                <a:cubicBezTo>
                  <a:pt x="340143" y="421310"/>
                  <a:pt x="296506" y="423342"/>
                  <a:pt x="239102" y="405803"/>
                </a:cubicBezTo>
                <a:moveTo>
                  <a:pt x="225716" y="358533"/>
                </a:moveTo>
                <a:cubicBezTo>
                  <a:pt x="304138" y="364769"/>
                  <a:pt x="352945" y="364528"/>
                  <a:pt x="410806" y="345249"/>
                </a:cubicBezTo>
                <a:cubicBezTo>
                  <a:pt x="346645" y="351625"/>
                  <a:pt x="305116" y="357035"/>
                  <a:pt x="246049" y="346405"/>
                </a:cubicBezTo>
                <a:moveTo>
                  <a:pt x="248665" y="318770"/>
                </a:moveTo>
                <a:cubicBezTo>
                  <a:pt x="326186" y="305447"/>
                  <a:pt x="376706" y="287871"/>
                  <a:pt x="428027" y="254889"/>
                </a:cubicBezTo>
                <a:cubicBezTo>
                  <a:pt x="367422" y="276910"/>
                  <a:pt x="324636" y="292201"/>
                  <a:pt x="264756" y="296494"/>
                </a:cubicBezTo>
                <a:moveTo>
                  <a:pt x="238479" y="265912"/>
                </a:moveTo>
                <a:cubicBezTo>
                  <a:pt x="313295" y="241617"/>
                  <a:pt x="360780" y="216992"/>
                  <a:pt x="406869" y="177012"/>
                </a:cubicBezTo>
                <a:cubicBezTo>
                  <a:pt x="350036" y="207480"/>
                  <a:pt x="309866" y="228727"/>
                  <a:pt x="251218" y="241541"/>
                </a:cubicBezTo>
                <a:moveTo>
                  <a:pt x="248182" y="217513"/>
                </a:moveTo>
                <a:cubicBezTo>
                  <a:pt x="315518" y="176860"/>
                  <a:pt x="355865" y="138226"/>
                  <a:pt x="391629" y="88798"/>
                </a:cubicBezTo>
                <a:cubicBezTo>
                  <a:pt x="343216" y="131394"/>
                  <a:pt x="309231" y="165074"/>
                  <a:pt x="255053" y="190893"/>
                </a:cubicBezTo>
                <a:moveTo>
                  <a:pt x="226529" y="158839"/>
                </a:moveTo>
                <a:cubicBezTo>
                  <a:pt x="286168" y="107556"/>
                  <a:pt x="324281" y="54407"/>
                  <a:pt x="347407" y="0"/>
                </a:cubicBezTo>
                <a:cubicBezTo>
                  <a:pt x="315479" y="51155"/>
                  <a:pt x="278040" y="96964"/>
                  <a:pt x="228878" y="131445"/>
                </a:cubicBezTo>
                <a:moveTo>
                  <a:pt x="10058" y="667650"/>
                </a:moveTo>
                <a:cubicBezTo>
                  <a:pt x="16675" y="648245"/>
                  <a:pt x="18072" y="630033"/>
                  <a:pt x="15837" y="612697"/>
                </a:cubicBezTo>
                <a:moveTo>
                  <a:pt x="10058" y="667650"/>
                </a:moveTo>
                <a:cubicBezTo>
                  <a:pt x="11252" y="646149"/>
                  <a:pt x="7658" y="622756"/>
                  <a:pt x="0" y="605941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4" name="Picture 664"/>
          <p:cNvPicPr>
            <a:picLocks noChangeAspect="0" noChangeArrowheads="1"/>
          </p:cNvPicPr>
          <p:nvPr/>
        </p:nvPicPr>
        <p:blipFill>
          <a:blip r:embed="rId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66586" y="1865058"/>
            <a:ext cx="67322" cy="145555"/>
          </a:xfrm>
          <a:prstGeom prst="rect">
            <a:avLst/>
          </a:prstGeom>
          <a:noFill/>
          <a:extLst/>
        </p:spPr>
      </p:pic>
      <p:sp>
        <p:nvSpPr>
          <p:cNvPr id="665" name="Freeform 665"/>
          <p:cNvSpPr/>
          <p:nvPr/>
        </p:nvSpPr>
        <p:spPr>
          <a:xfrm rot="0" flipH="0" flipV="0">
            <a:off x="6579292" y="1877766"/>
            <a:ext cx="49987" cy="120154"/>
          </a:xfrm>
          <a:custGeom>
            <a:pathLst>
              <a:path w="49987" h="120154">
                <a:moveTo>
                  <a:pt x="0" y="0"/>
                </a:moveTo>
                <a:lnTo>
                  <a:pt x="31470" y="13284"/>
                </a:lnTo>
                <a:cubicBezTo>
                  <a:pt x="40449" y="56134"/>
                  <a:pt x="49987" y="91897"/>
                  <a:pt x="30861" y="120154"/>
                </a:cubicBezTo>
                <a:cubicBezTo>
                  <a:pt x="17259" y="112737"/>
                  <a:pt x="5397" y="102895"/>
                  <a:pt x="152" y="83959"/>
                </a:cubicBezTo>
                <a:lnTo>
                  <a:pt x="0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 rot="0" flipH="0" flipV="0">
            <a:off x="6587217" y="1891347"/>
            <a:ext cx="13119" cy="52971"/>
          </a:xfrm>
          <a:custGeom>
            <a:pathLst>
              <a:path w="13119" h="52971">
                <a:moveTo>
                  <a:pt x="0" y="0"/>
                </a:moveTo>
                <a:cubicBezTo>
                  <a:pt x="1536" y="20408"/>
                  <a:pt x="6400" y="40411"/>
                  <a:pt x="13119" y="52971"/>
                </a:cubicBezTo>
                <a:cubicBezTo>
                  <a:pt x="11150" y="39687"/>
                  <a:pt x="6692" y="22326"/>
                  <a:pt x="7848" y="6426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7" name="Picture 667"/>
          <p:cNvPicPr>
            <a:picLocks noChangeAspect="0" noChangeArrowheads="1"/>
          </p:cNvPicPr>
          <p:nvPr/>
        </p:nvPicPr>
        <p:blipFill>
          <a:blip r:embed="rId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84403" y="1840179"/>
            <a:ext cx="93879" cy="159258"/>
          </a:xfrm>
          <a:prstGeom prst="rect">
            <a:avLst/>
          </a:prstGeom>
          <a:noFill/>
          <a:extLst/>
        </p:spPr>
      </p:pic>
      <p:sp>
        <p:nvSpPr>
          <p:cNvPr id="668" name="Freeform 668"/>
          <p:cNvSpPr/>
          <p:nvPr/>
        </p:nvSpPr>
        <p:spPr>
          <a:xfrm rot="0" flipH="0" flipV="0">
            <a:off x="6597114" y="1852869"/>
            <a:ext cx="80695" cy="133870"/>
          </a:xfrm>
          <a:custGeom>
            <a:pathLst>
              <a:path w="80695" h="133870">
                <a:moveTo>
                  <a:pt x="0" y="6870"/>
                </a:moveTo>
                <a:lnTo>
                  <a:pt x="55130" y="0"/>
                </a:lnTo>
                <a:cubicBezTo>
                  <a:pt x="64109" y="42861"/>
                  <a:pt x="80695" y="94665"/>
                  <a:pt x="53759" y="133870"/>
                </a:cubicBezTo>
                <a:cubicBezTo>
                  <a:pt x="40144" y="126440"/>
                  <a:pt x="30149" y="112407"/>
                  <a:pt x="23037" y="97675"/>
                </a:cubicBezTo>
                <a:lnTo>
                  <a:pt x="0" y="687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 rot="0" flipH="0" flipV="0">
            <a:off x="6626953" y="1857296"/>
            <a:ext cx="14503" cy="65506"/>
          </a:xfrm>
          <a:custGeom>
            <a:pathLst>
              <a:path w="14503" h="65506">
                <a:moveTo>
                  <a:pt x="0" y="0"/>
                </a:moveTo>
                <a:cubicBezTo>
                  <a:pt x="1536" y="20408"/>
                  <a:pt x="7747" y="52920"/>
                  <a:pt x="14503" y="65506"/>
                </a:cubicBezTo>
                <a:cubicBezTo>
                  <a:pt x="12496" y="52209"/>
                  <a:pt x="4737" y="27609"/>
                  <a:pt x="5892" y="11696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0" name="Picture 670"/>
          <p:cNvPicPr>
            <a:picLocks noChangeAspect="0" noChangeArrowheads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08406" y="1812113"/>
            <a:ext cx="124183" cy="156171"/>
          </a:xfrm>
          <a:prstGeom prst="rect">
            <a:avLst/>
          </a:prstGeom>
          <a:noFill/>
          <a:extLst/>
        </p:spPr>
      </p:pic>
      <p:sp>
        <p:nvSpPr>
          <p:cNvPr id="671" name="Freeform 671"/>
          <p:cNvSpPr/>
          <p:nvPr/>
        </p:nvSpPr>
        <p:spPr>
          <a:xfrm rot="0" flipH="0" flipV="0">
            <a:off x="6621112" y="1824818"/>
            <a:ext cx="107010" cy="130758"/>
          </a:xfrm>
          <a:custGeom>
            <a:pathLst>
              <a:path w="107010" h="130758">
                <a:moveTo>
                  <a:pt x="0" y="31838"/>
                </a:moveTo>
                <a:lnTo>
                  <a:pt x="58673" y="0"/>
                </a:lnTo>
                <a:cubicBezTo>
                  <a:pt x="82575" y="36676"/>
                  <a:pt x="107010" y="84441"/>
                  <a:pt x="96100" y="130758"/>
                </a:cubicBezTo>
                <a:cubicBezTo>
                  <a:pt x="43662" y="123582"/>
                  <a:pt x="22694" y="63702"/>
                  <a:pt x="0" y="318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2" name="Picture 672"/>
          <p:cNvPicPr>
            <a:picLocks noChangeAspect="0" noChangeArrowheads="1"/>
          </p:cNvPicPr>
          <p:nvPr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43725" y="1782980"/>
            <a:ext cx="143188" cy="146036"/>
          </a:xfrm>
          <a:prstGeom prst="rect">
            <a:avLst/>
          </a:prstGeom>
          <a:noFill/>
          <a:extLst/>
        </p:spPr>
      </p:pic>
      <p:sp>
        <p:nvSpPr>
          <p:cNvPr id="673" name="Freeform 673"/>
          <p:cNvSpPr/>
          <p:nvPr/>
        </p:nvSpPr>
        <p:spPr>
          <a:xfrm rot="0" flipH="0" flipV="0">
            <a:off x="6656434" y="1795661"/>
            <a:ext cx="129514" cy="129196"/>
          </a:xfrm>
          <a:custGeom>
            <a:pathLst>
              <a:path w="129514" h="129196">
                <a:moveTo>
                  <a:pt x="0" y="43738"/>
                </a:moveTo>
                <a:lnTo>
                  <a:pt x="50431" y="0"/>
                </a:lnTo>
                <a:cubicBezTo>
                  <a:pt x="81686" y="30683"/>
                  <a:pt x="129514" y="53466"/>
                  <a:pt x="115150" y="119620"/>
                </a:cubicBezTo>
                <a:cubicBezTo>
                  <a:pt x="61823" y="129196"/>
                  <a:pt x="29032" y="69963"/>
                  <a:pt x="0" y="437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4" name="Picture 674"/>
          <p:cNvPicPr>
            <a:picLocks noChangeAspect="0" noChangeArrowheads="1"/>
          </p:cNvPicPr>
          <p:nvPr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62521" y="1753730"/>
            <a:ext cx="178117" cy="128686"/>
          </a:xfrm>
          <a:prstGeom prst="rect">
            <a:avLst/>
          </a:prstGeom>
          <a:noFill/>
          <a:extLst/>
        </p:spPr>
      </p:pic>
      <p:sp>
        <p:nvSpPr>
          <p:cNvPr id="675" name="Freeform 675"/>
          <p:cNvSpPr/>
          <p:nvPr/>
        </p:nvSpPr>
        <p:spPr>
          <a:xfrm rot="0" flipH="0" flipV="0">
            <a:off x="6675222" y="1766434"/>
            <a:ext cx="152716" cy="121335"/>
          </a:xfrm>
          <a:custGeom>
            <a:pathLst>
              <a:path w="152716" h="121335">
                <a:moveTo>
                  <a:pt x="19646" y="59372"/>
                </a:moveTo>
                <a:lnTo>
                  <a:pt x="0" y="4864"/>
                </a:lnTo>
                <a:lnTo>
                  <a:pt x="52208" y="0"/>
                </a:lnTo>
                <a:cubicBezTo>
                  <a:pt x="91947" y="18504"/>
                  <a:pt x="151522" y="17767"/>
                  <a:pt x="152716" y="95630"/>
                </a:cubicBezTo>
                <a:cubicBezTo>
                  <a:pt x="105002" y="121335"/>
                  <a:pt x="55396" y="75259"/>
                  <a:pt x="19646" y="5937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6" name="Picture 676"/>
          <p:cNvPicPr>
            <a:picLocks noChangeAspect="0" noChangeArrowheads="1"/>
          </p:cNvPicPr>
          <p:nvPr/>
        </p:nvPicPr>
        <p:blipFill>
          <a:blip r:embed="rId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62623" y="1721396"/>
            <a:ext cx="206184" cy="106602"/>
          </a:xfrm>
          <a:prstGeom prst="rect">
            <a:avLst/>
          </a:prstGeom>
          <a:noFill/>
          <a:extLst/>
        </p:spPr>
      </p:pic>
      <p:sp>
        <p:nvSpPr>
          <p:cNvPr id="677" name="Freeform 677"/>
          <p:cNvSpPr/>
          <p:nvPr/>
        </p:nvSpPr>
        <p:spPr>
          <a:xfrm rot="0" flipH="0" flipV="0">
            <a:off x="6675323" y="1734095"/>
            <a:ext cx="180771" cy="98462"/>
          </a:xfrm>
          <a:custGeom>
            <a:pathLst>
              <a:path w="180771" h="98462">
                <a:moveTo>
                  <a:pt x="42875" y="64109"/>
                </a:moveTo>
                <a:lnTo>
                  <a:pt x="0" y="47384"/>
                </a:lnTo>
                <a:lnTo>
                  <a:pt x="61518" y="0"/>
                </a:lnTo>
                <a:cubicBezTo>
                  <a:pt x="104406" y="8826"/>
                  <a:pt x="152260" y="9436"/>
                  <a:pt x="180771" y="65379"/>
                </a:cubicBezTo>
                <a:cubicBezTo>
                  <a:pt x="141160" y="98462"/>
                  <a:pt x="81482" y="70382"/>
                  <a:pt x="42875" y="6410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8" name="Picture 678"/>
          <p:cNvPicPr>
            <a:picLocks noChangeAspect="0" noChangeArrowheads="1"/>
          </p:cNvPicPr>
          <p:nvPr/>
        </p:nvPicPr>
        <p:blipFill>
          <a:blip r:embed="rId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58457" y="1667765"/>
            <a:ext cx="229120" cy="110283"/>
          </a:xfrm>
          <a:prstGeom prst="rect">
            <a:avLst/>
          </a:prstGeom>
          <a:noFill/>
          <a:extLst/>
        </p:spPr>
      </p:pic>
      <p:sp>
        <p:nvSpPr>
          <p:cNvPr id="679" name="Freeform 679"/>
          <p:cNvSpPr/>
          <p:nvPr/>
        </p:nvSpPr>
        <p:spPr>
          <a:xfrm rot="0" flipH="0" flipV="0">
            <a:off x="6671145" y="1680097"/>
            <a:ext cx="203733" cy="106451"/>
          </a:xfrm>
          <a:custGeom>
            <a:pathLst>
              <a:path w="203733" h="106451">
                <a:moveTo>
                  <a:pt x="51841" y="79121"/>
                </a:moveTo>
                <a:lnTo>
                  <a:pt x="0" y="49861"/>
                </a:lnTo>
                <a:lnTo>
                  <a:pt x="24079" y="407"/>
                </a:lnTo>
                <a:cubicBezTo>
                  <a:pt x="67868" y="0"/>
                  <a:pt x="164070" y="3417"/>
                  <a:pt x="203733" y="52096"/>
                </a:cubicBezTo>
                <a:cubicBezTo>
                  <a:pt x="160641" y="106451"/>
                  <a:pt x="90906" y="77115"/>
                  <a:pt x="51841" y="7912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0" name="Picture 680"/>
          <p:cNvPicPr>
            <a:picLocks noChangeAspect="0" noChangeArrowheads="1"/>
          </p:cNvPicPr>
          <p:nvPr/>
        </p:nvPicPr>
        <p:blipFill>
          <a:blip r:embed="rId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44563" y="1617180"/>
            <a:ext cx="251625" cy="128333"/>
          </a:xfrm>
          <a:prstGeom prst="rect">
            <a:avLst/>
          </a:prstGeom>
          <a:noFill/>
          <a:extLst/>
        </p:spPr>
      </p:pic>
      <p:sp>
        <p:nvSpPr>
          <p:cNvPr id="681" name="Freeform 681"/>
          <p:cNvSpPr/>
          <p:nvPr/>
        </p:nvSpPr>
        <p:spPr>
          <a:xfrm rot="0" flipH="0" flipV="0">
            <a:off x="6657264" y="1613842"/>
            <a:ext cx="226225" cy="118985"/>
          </a:xfrm>
          <a:custGeom>
            <a:pathLst>
              <a:path w="226225" h="118985">
                <a:moveTo>
                  <a:pt x="50838" y="112547"/>
                </a:moveTo>
                <a:lnTo>
                  <a:pt x="18949" y="118985"/>
                </a:lnTo>
                <a:lnTo>
                  <a:pt x="29414" y="88938"/>
                </a:lnTo>
                <a:lnTo>
                  <a:pt x="0" y="71742"/>
                </a:lnTo>
                <a:lnTo>
                  <a:pt x="14237" y="33261"/>
                </a:lnTo>
                <a:cubicBezTo>
                  <a:pt x="56299" y="21069"/>
                  <a:pt x="174917" y="0"/>
                  <a:pt x="226225" y="36195"/>
                </a:cubicBezTo>
                <a:cubicBezTo>
                  <a:pt x="199364" y="100152"/>
                  <a:pt x="87922" y="100089"/>
                  <a:pt x="50838" y="11254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2" name="Picture 682"/>
          <p:cNvPicPr>
            <a:picLocks noChangeAspect="0" noChangeArrowheads="1"/>
          </p:cNvPicPr>
          <p:nvPr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36092" y="1549566"/>
            <a:ext cx="235826" cy="149961"/>
          </a:xfrm>
          <a:prstGeom prst="rect">
            <a:avLst/>
          </a:prstGeom>
          <a:noFill/>
          <a:extLst/>
        </p:spPr>
      </p:pic>
      <p:sp>
        <p:nvSpPr>
          <p:cNvPr id="683" name="Freeform 683"/>
          <p:cNvSpPr/>
          <p:nvPr/>
        </p:nvSpPr>
        <p:spPr>
          <a:xfrm rot="0" flipH="0" flipV="0">
            <a:off x="6648790" y="1540381"/>
            <a:ext cx="210438" cy="146443"/>
          </a:xfrm>
          <a:custGeom>
            <a:pathLst>
              <a:path w="210438" h="146443">
                <a:moveTo>
                  <a:pt x="92278" y="129819"/>
                </a:moveTo>
                <a:lnTo>
                  <a:pt x="18187" y="146443"/>
                </a:lnTo>
                <a:lnTo>
                  <a:pt x="0" y="120917"/>
                </a:lnTo>
                <a:lnTo>
                  <a:pt x="4318" y="80099"/>
                </a:lnTo>
                <a:cubicBezTo>
                  <a:pt x="42063" y="57899"/>
                  <a:pt x="152958" y="0"/>
                  <a:pt x="210438" y="30607"/>
                </a:cubicBezTo>
                <a:cubicBezTo>
                  <a:pt x="200215" y="99238"/>
                  <a:pt x="125132" y="108598"/>
                  <a:pt x="92278" y="12981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 rot="0" flipH="0" flipV="0">
            <a:off x="6658796" y="1612948"/>
            <a:ext cx="162712" cy="309155"/>
          </a:xfrm>
          <a:custGeom>
            <a:pathLst>
              <a:path w="162712" h="309155">
                <a:moveTo>
                  <a:pt x="1905" y="71056"/>
                </a:moveTo>
                <a:cubicBezTo>
                  <a:pt x="25717" y="67666"/>
                  <a:pt x="123863" y="13119"/>
                  <a:pt x="128955" y="0"/>
                </a:cubicBezTo>
                <a:cubicBezTo>
                  <a:pt x="97421" y="19012"/>
                  <a:pt x="65417" y="40488"/>
                  <a:pt x="31153" y="53327"/>
                </a:cubicBezTo>
                <a:cubicBezTo>
                  <a:pt x="14198" y="59665"/>
                  <a:pt x="6210" y="69393"/>
                  <a:pt x="4724" y="69037"/>
                </a:cubicBezTo>
                <a:moveTo>
                  <a:pt x="74142" y="76770"/>
                </a:moveTo>
                <a:cubicBezTo>
                  <a:pt x="94551" y="78053"/>
                  <a:pt x="144221" y="65291"/>
                  <a:pt x="155435" y="59144"/>
                </a:cubicBezTo>
                <a:cubicBezTo>
                  <a:pt x="147167" y="61900"/>
                  <a:pt x="81292" y="73303"/>
                  <a:pt x="76733" y="71068"/>
                </a:cubicBezTo>
                <a:moveTo>
                  <a:pt x="78041" y="121144"/>
                </a:moveTo>
                <a:cubicBezTo>
                  <a:pt x="98463" y="122414"/>
                  <a:pt x="149339" y="123532"/>
                  <a:pt x="162712" y="118554"/>
                </a:cubicBezTo>
                <a:cubicBezTo>
                  <a:pt x="155689" y="118642"/>
                  <a:pt x="86740" y="119925"/>
                  <a:pt x="82169" y="117677"/>
                </a:cubicBezTo>
                <a:moveTo>
                  <a:pt x="55905" y="159003"/>
                </a:moveTo>
                <a:cubicBezTo>
                  <a:pt x="75336" y="165391"/>
                  <a:pt x="129336" y="179628"/>
                  <a:pt x="143535" y="178231"/>
                </a:cubicBezTo>
                <a:cubicBezTo>
                  <a:pt x="136728" y="176516"/>
                  <a:pt x="69938" y="155472"/>
                  <a:pt x="66103" y="152158"/>
                </a:cubicBezTo>
                <a:moveTo>
                  <a:pt x="57911" y="199922"/>
                </a:moveTo>
                <a:cubicBezTo>
                  <a:pt x="75691" y="210044"/>
                  <a:pt x="117284" y="229437"/>
                  <a:pt x="131483" y="230860"/>
                </a:cubicBezTo>
                <a:cubicBezTo>
                  <a:pt x="125133" y="227837"/>
                  <a:pt x="75615" y="202932"/>
                  <a:pt x="72529" y="198894"/>
                </a:cubicBezTo>
                <a:moveTo>
                  <a:pt x="29324" y="219658"/>
                </a:moveTo>
                <a:cubicBezTo>
                  <a:pt x="41808" y="235876"/>
                  <a:pt x="72644" y="269823"/>
                  <a:pt x="85191" y="276630"/>
                </a:cubicBezTo>
                <a:cubicBezTo>
                  <a:pt x="80505" y="271385"/>
                  <a:pt x="44488" y="229272"/>
                  <a:pt x="43180" y="224344"/>
                </a:cubicBezTo>
                <a:moveTo>
                  <a:pt x="0" y="251738"/>
                </a:moveTo>
                <a:cubicBezTo>
                  <a:pt x="7975" y="270573"/>
                  <a:pt x="24269" y="299389"/>
                  <a:pt x="34683" y="309155"/>
                </a:cubicBezTo>
                <a:cubicBezTo>
                  <a:pt x="31495" y="302894"/>
                  <a:pt x="9537" y="261327"/>
                  <a:pt x="9525" y="256247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5" name="Picture 685"/>
          <p:cNvPicPr>
            <a:picLocks noChangeAspect="0" noChangeArrowheads="1"/>
          </p:cNvPicPr>
          <p:nvPr/>
        </p:nvPicPr>
        <p:blipFill>
          <a:blip r:embed="rId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36029" y="1427505"/>
            <a:ext cx="194940" cy="279096"/>
          </a:xfrm>
          <a:prstGeom prst="rect">
            <a:avLst/>
          </a:prstGeom>
          <a:noFill/>
          <a:extLst/>
        </p:spPr>
      </p:pic>
      <p:sp>
        <p:nvSpPr>
          <p:cNvPr id="686" name="Freeform 686"/>
          <p:cNvSpPr/>
          <p:nvPr/>
        </p:nvSpPr>
        <p:spPr>
          <a:xfrm rot="0" flipH="0" flipV="0">
            <a:off x="6648735" y="1440199"/>
            <a:ext cx="198449" cy="253695"/>
          </a:xfrm>
          <a:custGeom>
            <a:pathLst>
              <a:path w="198449" h="253695">
                <a:moveTo>
                  <a:pt x="158635" y="0"/>
                </a:moveTo>
                <a:cubicBezTo>
                  <a:pt x="129680" y="49695"/>
                  <a:pt x="100850" y="93548"/>
                  <a:pt x="55169" y="132816"/>
                </a:cubicBezTo>
                <a:lnTo>
                  <a:pt x="0" y="253695"/>
                </a:lnTo>
                <a:cubicBezTo>
                  <a:pt x="125336" y="174180"/>
                  <a:pt x="198449" y="104559"/>
                  <a:pt x="15863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 rot="0" flipH="0" flipV="0">
            <a:off x="6663781" y="1557185"/>
            <a:ext cx="94233" cy="89915"/>
          </a:xfrm>
          <a:custGeom>
            <a:pathLst>
              <a:path w="94233" h="89915">
                <a:moveTo>
                  <a:pt x="7721" y="89915"/>
                </a:moveTo>
                <a:cubicBezTo>
                  <a:pt x="27164" y="84467"/>
                  <a:pt x="86956" y="13550"/>
                  <a:pt x="94233" y="0"/>
                </a:cubicBezTo>
                <a:cubicBezTo>
                  <a:pt x="76301" y="21310"/>
                  <a:pt x="11150" y="88290"/>
                  <a:pt x="0" y="85610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8" name="Picture 688"/>
          <p:cNvPicPr>
            <a:picLocks noChangeAspect="0" noChangeArrowheads="1"/>
          </p:cNvPicPr>
          <p:nvPr/>
        </p:nvPicPr>
        <p:blipFill>
          <a:blip r:embed="rId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49872" y="1546200"/>
            <a:ext cx="219329" cy="369462"/>
          </a:xfrm>
          <a:prstGeom prst="rect">
            <a:avLst/>
          </a:prstGeom>
          <a:noFill/>
          <a:extLst/>
        </p:spPr>
      </p:pic>
      <p:sp>
        <p:nvSpPr>
          <p:cNvPr id="689" name="Freeform 689"/>
          <p:cNvSpPr/>
          <p:nvPr/>
        </p:nvSpPr>
        <p:spPr>
          <a:xfrm rot="0" flipH="0" flipV="0">
            <a:off x="6544575" y="1558896"/>
            <a:ext cx="211924" cy="344690"/>
          </a:xfrm>
          <a:custGeom>
            <a:pathLst>
              <a:path w="211924" h="344690">
                <a:moveTo>
                  <a:pt x="155702" y="0"/>
                </a:moveTo>
                <a:cubicBezTo>
                  <a:pt x="127534" y="64058"/>
                  <a:pt x="75870" y="61010"/>
                  <a:pt x="40945" y="91795"/>
                </a:cubicBezTo>
                <a:cubicBezTo>
                  <a:pt x="0" y="127863"/>
                  <a:pt x="104039" y="170903"/>
                  <a:pt x="17996" y="186905"/>
                </a:cubicBezTo>
                <a:lnTo>
                  <a:pt x="35218" y="322757"/>
                </a:lnTo>
                <a:cubicBezTo>
                  <a:pt x="41809" y="338251"/>
                  <a:pt x="52490" y="344690"/>
                  <a:pt x="66396" y="344017"/>
                </a:cubicBezTo>
                <a:cubicBezTo>
                  <a:pt x="80392" y="333362"/>
                  <a:pt x="82563" y="318871"/>
                  <a:pt x="78829" y="302475"/>
                </a:cubicBezTo>
                <a:lnTo>
                  <a:pt x="80557" y="301218"/>
                </a:lnTo>
                <a:cubicBezTo>
                  <a:pt x="92482" y="322884"/>
                  <a:pt x="108611" y="327456"/>
                  <a:pt x="126810" y="323570"/>
                </a:cubicBezTo>
                <a:cubicBezTo>
                  <a:pt x="139116" y="305904"/>
                  <a:pt x="142380" y="288797"/>
                  <a:pt x="129134" y="272694"/>
                </a:cubicBezTo>
                <a:lnTo>
                  <a:pt x="131941" y="270408"/>
                </a:lnTo>
                <a:cubicBezTo>
                  <a:pt x="155029" y="289915"/>
                  <a:pt x="174967" y="286550"/>
                  <a:pt x="192316" y="264845"/>
                </a:cubicBezTo>
                <a:cubicBezTo>
                  <a:pt x="185928" y="239204"/>
                  <a:pt x="169430" y="223469"/>
                  <a:pt x="140081" y="220294"/>
                </a:cubicBezTo>
                <a:lnTo>
                  <a:pt x="140158" y="217944"/>
                </a:lnTo>
                <a:cubicBezTo>
                  <a:pt x="169964" y="219608"/>
                  <a:pt x="195160" y="210604"/>
                  <a:pt x="211924" y="182003"/>
                </a:cubicBezTo>
                <a:cubicBezTo>
                  <a:pt x="197713" y="161963"/>
                  <a:pt x="170840" y="161150"/>
                  <a:pt x="135776" y="169621"/>
                </a:cubicBezTo>
                <a:cubicBezTo>
                  <a:pt x="135738" y="169633"/>
                  <a:pt x="134684" y="166344"/>
                  <a:pt x="135370" y="166255"/>
                </a:cubicBezTo>
                <a:cubicBezTo>
                  <a:pt x="144145" y="164998"/>
                  <a:pt x="205651" y="157403"/>
                  <a:pt x="206552" y="100482"/>
                </a:cubicBezTo>
                <a:cubicBezTo>
                  <a:pt x="153455" y="90563"/>
                  <a:pt x="128944" y="120116"/>
                  <a:pt x="124232" y="125209"/>
                </a:cubicBezTo>
                <a:cubicBezTo>
                  <a:pt x="123711" y="125742"/>
                  <a:pt x="120409" y="122910"/>
                  <a:pt x="120409" y="122910"/>
                </a:cubicBezTo>
                <a:cubicBezTo>
                  <a:pt x="165798" y="83388"/>
                  <a:pt x="168402" y="42583"/>
                  <a:pt x="15570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 rot="0" flipH="0" flipV="0">
            <a:off x="6029743" y="1747698"/>
            <a:ext cx="547790" cy="630047"/>
          </a:xfrm>
          <a:custGeom>
            <a:pathLst>
              <a:path w="547790" h="630047">
                <a:moveTo>
                  <a:pt x="0" y="0"/>
                </a:moveTo>
                <a:lnTo>
                  <a:pt x="547790" y="0"/>
                </a:lnTo>
                <a:lnTo>
                  <a:pt x="547790" y="630047"/>
                </a:lnTo>
                <a:lnTo>
                  <a:pt x="0" y="630047"/>
                </a:lnTo>
                <a:lnTo>
                  <a:pt x="0" y="0"/>
                </a:lnTo>
                <a:close/>
              </a:path>
            </a:pathLst>
          </a:custGeom>
          <a:solidFill>
            <a:srgbClr val="E5463C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 rot="0" flipH="0" flipV="0">
            <a:off x="6029743" y="1747711"/>
            <a:ext cx="547790" cy="630047"/>
          </a:xfrm>
          <a:custGeom>
            <a:pathLst>
              <a:path w="547790" h="630047">
                <a:moveTo>
                  <a:pt x="0" y="0"/>
                </a:moveTo>
                <a:lnTo>
                  <a:pt x="547790" y="0"/>
                </a:lnTo>
                <a:lnTo>
                  <a:pt x="547790" y="630047"/>
                </a:lnTo>
                <a:lnTo>
                  <a:pt x="0" y="630047"/>
                </a:lnTo>
                <a:lnTo>
                  <a:pt x="0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 rot="0" flipH="0" flipV="0">
            <a:off x="6122102" y="2186402"/>
            <a:ext cx="368401" cy="144779"/>
          </a:xfrm>
          <a:custGeom>
            <a:pathLst>
              <a:path w="368401" h="144779">
                <a:moveTo>
                  <a:pt x="121793" y="41401"/>
                </a:moveTo>
                <a:cubicBezTo>
                  <a:pt x="127990" y="42010"/>
                  <a:pt x="129628" y="46734"/>
                  <a:pt x="129235" y="53351"/>
                </a:cubicBezTo>
                <a:cubicBezTo>
                  <a:pt x="127558" y="56768"/>
                  <a:pt x="124269" y="58126"/>
                  <a:pt x="120219" y="58533"/>
                </a:cubicBezTo>
                <a:cubicBezTo>
                  <a:pt x="120219" y="56729"/>
                  <a:pt x="118720" y="55231"/>
                  <a:pt x="115710" y="54024"/>
                </a:cubicBezTo>
                <a:cubicBezTo>
                  <a:pt x="116015" y="51916"/>
                  <a:pt x="116015" y="49516"/>
                  <a:pt x="115710" y="46811"/>
                </a:cubicBezTo>
                <a:cubicBezTo>
                  <a:pt x="116841" y="42899"/>
                  <a:pt x="118872" y="41097"/>
                  <a:pt x="121793" y="41401"/>
                </a:cubicBezTo>
                <a:moveTo>
                  <a:pt x="282549" y="31610"/>
                </a:moveTo>
                <a:cubicBezTo>
                  <a:pt x="274726" y="30086"/>
                  <a:pt x="274091" y="35471"/>
                  <a:pt x="273418" y="40182"/>
                </a:cubicBezTo>
                <a:cubicBezTo>
                  <a:pt x="276872" y="37198"/>
                  <a:pt x="280314" y="35598"/>
                  <a:pt x="283781" y="36804"/>
                </a:cubicBezTo>
                <a:cubicBezTo>
                  <a:pt x="283375" y="35051"/>
                  <a:pt x="282955" y="33337"/>
                  <a:pt x="282549" y="31610"/>
                </a:cubicBezTo>
                <a:moveTo>
                  <a:pt x="279501" y="20218"/>
                </a:moveTo>
                <a:cubicBezTo>
                  <a:pt x="279209" y="20167"/>
                  <a:pt x="278917" y="20116"/>
                  <a:pt x="278612" y="20066"/>
                </a:cubicBezTo>
                <a:cubicBezTo>
                  <a:pt x="277101" y="20472"/>
                  <a:pt x="274777" y="20624"/>
                  <a:pt x="272338" y="20726"/>
                </a:cubicBezTo>
                <a:cubicBezTo>
                  <a:pt x="269087" y="20574"/>
                  <a:pt x="268973" y="25171"/>
                  <a:pt x="269328" y="30454"/>
                </a:cubicBezTo>
                <a:cubicBezTo>
                  <a:pt x="271259" y="27660"/>
                  <a:pt x="273100" y="24726"/>
                  <a:pt x="276237" y="24409"/>
                </a:cubicBezTo>
                <a:cubicBezTo>
                  <a:pt x="278498" y="24091"/>
                  <a:pt x="279514" y="24244"/>
                  <a:pt x="280682" y="24193"/>
                </a:cubicBezTo>
                <a:cubicBezTo>
                  <a:pt x="280301" y="22859"/>
                  <a:pt x="279920" y="21513"/>
                  <a:pt x="279501" y="20218"/>
                </a:cubicBezTo>
                <a:moveTo>
                  <a:pt x="300431" y="43521"/>
                </a:moveTo>
                <a:cubicBezTo>
                  <a:pt x="303530" y="39141"/>
                  <a:pt x="305155" y="34480"/>
                  <a:pt x="301917" y="32397"/>
                </a:cubicBezTo>
                <a:cubicBezTo>
                  <a:pt x="299034" y="30594"/>
                  <a:pt x="298856" y="30162"/>
                  <a:pt x="299326" y="26339"/>
                </a:cubicBezTo>
                <a:cubicBezTo>
                  <a:pt x="300672" y="23533"/>
                  <a:pt x="299034" y="22250"/>
                  <a:pt x="294373" y="22440"/>
                </a:cubicBezTo>
                <a:cubicBezTo>
                  <a:pt x="294233" y="22428"/>
                  <a:pt x="294081" y="22415"/>
                  <a:pt x="293966" y="22390"/>
                </a:cubicBezTo>
                <a:cubicBezTo>
                  <a:pt x="295097" y="27292"/>
                  <a:pt x="296608" y="32346"/>
                  <a:pt x="298704" y="37655"/>
                </a:cubicBezTo>
                <a:cubicBezTo>
                  <a:pt x="299288" y="39611"/>
                  <a:pt x="299847" y="41566"/>
                  <a:pt x="300431" y="43521"/>
                </a:cubicBezTo>
                <a:moveTo>
                  <a:pt x="315137" y="64997"/>
                </a:moveTo>
                <a:cubicBezTo>
                  <a:pt x="315709" y="64946"/>
                  <a:pt x="316268" y="64870"/>
                  <a:pt x="316814" y="64819"/>
                </a:cubicBezTo>
                <a:cubicBezTo>
                  <a:pt x="317309" y="60146"/>
                  <a:pt x="319290" y="57161"/>
                  <a:pt x="324599" y="57898"/>
                </a:cubicBezTo>
                <a:cubicBezTo>
                  <a:pt x="324612" y="54329"/>
                  <a:pt x="325818" y="53745"/>
                  <a:pt x="328256" y="56171"/>
                </a:cubicBezTo>
                <a:cubicBezTo>
                  <a:pt x="329450" y="49910"/>
                  <a:pt x="333057" y="48754"/>
                  <a:pt x="339039" y="52716"/>
                </a:cubicBezTo>
                <a:cubicBezTo>
                  <a:pt x="339915" y="45122"/>
                  <a:pt x="341299" y="39865"/>
                  <a:pt x="346392" y="50989"/>
                </a:cubicBezTo>
                <a:cubicBezTo>
                  <a:pt x="347065" y="43763"/>
                  <a:pt x="347319" y="39408"/>
                  <a:pt x="352729" y="48297"/>
                </a:cubicBezTo>
                <a:cubicBezTo>
                  <a:pt x="352653" y="42709"/>
                  <a:pt x="350964" y="38696"/>
                  <a:pt x="349186" y="36499"/>
                </a:cubicBezTo>
                <a:cubicBezTo>
                  <a:pt x="345630" y="34391"/>
                  <a:pt x="343534" y="35394"/>
                  <a:pt x="342061" y="37807"/>
                </a:cubicBezTo>
                <a:cubicBezTo>
                  <a:pt x="338912" y="39281"/>
                  <a:pt x="335622" y="40652"/>
                  <a:pt x="334302" y="44283"/>
                </a:cubicBezTo>
                <a:cubicBezTo>
                  <a:pt x="329488" y="43471"/>
                  <a:pt x="326186" y="44779"/>
                  <a:pt x="324370" y="48182"/>
                </a:cubicBezTo>
                <a:cubicBezTo>
                  <a:pt x="319722" y="50760"/>
                  <a:pt x="315785" y="53072"/>
                  <a:pt x="314439" y="54443"/>
                </a:cubicBezTo>
                <a:cubicBezTo>
                  <a:pt x="313055" y="55434"/>
                  <a:pt x="310680" y="55891"/>
                  <a:pt x="308698" y="56272"/>
                </a:cubicBezTo>
                <a:cubicBezTo>
                  <a:pt x="306057" y="53110"/>
                  <a:pt x="303911" y="50151"/>
                  <a:pt x="301472" y="47077"/>
                </a:cubicBezTo>
                <a:cubicBezTo>
                  <a:pt x="301650" y="47712"/>
                  <a:pt x="301840" y="48322"/>
                  <a:pt x="302005" y="48970"/>
                </a:cubicBezTo>
                <a:cubicBezTo>
                  <a:pt x="304584" y="51434"/>
                  <a:pt x="307797" y="55523"/>
                  <a:pt x="310451" y="58279"/>
                </a:cubicBezTo>
                <a:cubicBezTo>
                  <a:pt x="311683" y="61505"/>
                  <a:pt x="312508" y="63486"/>
                  <a:pt x="314299" y="63257"/>
                </a:cubicBezTo>
                <a:cubicBezTo>
                  <a:pt x="314579" y="63854"/>
                  <a:pt x="314858" y="64413"/>
                  <a:pt x="315137" y="64997"/>
                </a:cubicBezTo>
                <a:moveTo>
                  <a:pt x="0" y="584"/>
                </a:moveTo>
                <a:cubicBezTo>
                  <a:pt x="16561" y="2971"/>
                  <a:pt x="17946" y="19824"/>
                  <a:pt x="16447" y="39674"/>
                </a:cubicBezTo>
                <a:cubicBezTo>
                  <a:pt x="14059" y="62609"/>
                  <a:pt x="23292" y="78065"/>
                  <a:pt x="40094" y="88365"/>
                </a:cubicBezTo>
                <a:cubicBezTo>
                  <a:pt x="56287" y="96087"/>
                  <a:pt x="74359" y="96303"/>
                  <a:pt x="92952" y="94410"/>
                </a:cubicBezTo>
                <a:cubicBezTo>
                  <a:pt x="97155" y="103427"/>
                  <a:pt x="70752" y="111962"/>
                  <a:pt x="69419" y="115276"/>
                </a:cubicBezTo>
                <a:cubicBezTo>
                  <a:pt x="87300" y="107060"/>
                  <a:pt x="100470" y="108241"/>
                  <a:pt x="113488" y="109727"/>
                </a:cubicBezTo>
                <a:cubicBezTo>
                  <a:pt x="125094" y="123658"/>
                  <a:pt x="120028" y="126706"/>
                  <a:pt x="105741" y="128141"/>
                </a:cubicBezTo>
                <a:cubicBezTo>
                  <a:pt x="113323" y="130110"/>
                  <a:pt x="116167" y="127570"/>
                  <a:pt x="120346" y="125919"/>
                </a:cubicBezTo>
                <a:cubicBezTo>
                  <a:pt x="138429" y="127113"/>
                  <a:pt x="157441" y="127049"/>
                  <a:pt x="169278" y="136358"/>
                </a:cubicBezTo>
                <a:cubicBezTo>
                  <a:pt x="173761" y="138657"/>
                  <a:pt x="169798" y="139381"/>
                  <a:pt x="164630" y="139889"/>
                </a:cubicBezTo>
                <a:cubicBezTo>
                  <a:pt x="166649" y="141019"/>
                  <a:pt x="169557" y="141896"/>
                  <a:pt x="174586" y="138568"/>
                </a:cubicBezTo>
                <a:cubicBezTo>
                  <a:pt x="176999" y="138505"/>
                  <a:pt x="178739" y="135749"/>
                  <a:pt x="181165" y="135685"/>
                </a:cubicBezTo>
                <a:cubicBezTo>
                  <a:pt x="191604" y="135457"/>
                  <a:pt x="207251" y="134987"/>
                  <a:pt x="213207" y="137679"/>
                </a:cubicBezTo>
                <a:cubicBezTo>
                  <a:pt x="216839" y="139178"/>
                  <a:pt x="222338" y="137971"/>
                  <a:pt x="223342" y="138111"/>
                </a:cubicBezTo>
                <a:cubicBezTo>
                  <a:pt x="227317" y="139394"/>
                  <a:pt x="225005" y="141146"/>
                  <a:pt x="220535" y="142442"/>
                </a:cubicBezTo>
                <a:cubicBezTo>
                  <a:pt x="223278" y="143686"/>
                  <a:pt x="225501" y="144779"/>
                  <a:pt x="228765" y="138962"/>
                </a:cubicBezTo>
                <a:cubicBezTo>
                  <a:pt x="232092" y="134428"/>
                  <a:pt x="233756" y="130110"/>
                  <a:pt x="235864" y="125576"/>
                </a:cubicBezTo>
                <a:cubicBezTo>
                  <a:pt x="238353" y="121157"/>
                  <a:pt x="241731" y="118858"/>
                  <a:pt x="246024" y="118655"/>
                </a:cubicBezTo>
                <a:cubicBezTo>
                  <a:pt x="248259" y="119239"/>
                  <a:pt x="250469" y="119810"/>
                  <a:pt x="252704" y="120382"/>
                </a:cubicBezTo>
                <a:cubicBezTo>
                  <a:pt x="253339" y="125398"/>
                  <a:pt x="251091" y="127100"/>
                  <a:pt x="247510" y="127303"/>
                </a:cubicBezTo>
                <a:cubicBezTo>
                  <a:pt x="253263" y="130936"/>
                  <a:pt x="255079" y="126008"/>
                  <a:pt x="254228" y="115200"/>
                </a:cubicBezTo>
                <a:cubicBezTo>
                  <a:pt x="253923" y="111085"/>
                  <a:pt x="253657" y="106983"/>
                  <a:pt x="253352" y="102869"/>
                </a:cubicBezTo>
                <a:cubicBezTo>
                  <a:pt x="258648" y="94766"/>
                  <a:pt x="265023" y="92747"/>
                  <a:pt x="272135" y="94868"/>
                </a:cubicBezTo>
                <a:cubicBezTo>
                  <a:pt x="276758" y="94702"/>
                  <a:pt x="282143" y="95490"/>
                  <a:pt x="289191" y="98335"/>
                </a:cubicBezTo>
                <a:cubicBezTo>
                  <a:pt x="290804" y="108253"/>
                  <a:pt x="304876" y="110349"/>
                  <a:pt x="307098" y="98551"/>
                </a:cubicBezTo>
                <a:cubicBezTo>
                  <a:pt x="312750" y="98309"/>
                  <a:pt x="318579" y="98106"/>
                  <a:pt x="321779" y="97242"/>
                </a:cubicBezTo>
                <a:cubicBezTo>
                  <a:pt x="325793" y="96607"/>
                  <a:pt x="329222" y="96861"/>
                  <a:pt x="333832" y="96201"/>
                </a:cubicBezTo>
                <a:cubicBezTo>
                  <a:pt x="337362" y="95693"/>
                  <a:pt x="341109" y="95642"/>
                  <a:pt x="345313" y="93788"/>
                </a:cubicBezTo>
                <a:cubicBezTo>
                  <a:pt x="350189" y="92353"/>
                  <a:pt x="355092" y="93267"/>
                  <a:pt x="359994" y="91858"/>
                </a:cubicBezTo>
                <a:cubicBezTo>
                  <a:pt x="361543" y="91566"/>
                  <a:pt x="361530" y="89140"/>
                  <a:pt x="361276" y="86435"/>
                </a:cubicBezTo>
                <a:cubicBezTo>
                  <a:pt x="367029" y="81901"/>
                  <a:pt x="367144" y="77367"/>
                  <a:pt x="368401" y="72833"/>
                </a:cubicBezTo>
                <a:cubicBezTo>
                  <a:pt x="366687" y="76173"/>
                  <a:pt x="364909" y="79285"/>
                  <a:pt x="362572" y="80821"/>
                </a:cubicBezTo>
                <a:cubicBezTo>
                  <a:pt x="364883" y="74687"/>
                  <a:pt x="364718" y="69798"/>
                  <a:pt x="363435" y="65480"/>
                </a:cubicBezTo>
                <a:cubicBezTo>
                  <a:pt x="362750" y="70941"/>
                  <a:pt x="361937" y="76351"/>
                  <a:pt x="357606" y="80605"/>
                </a:cubicBezTo>
                <a:cubicBezTo>
                  <a:pt x="353301" y="84212"/>
                  <a:pt x="353212" y="78827"/>
                  <a:pt x="353733" y="72173"/>
                </a:cubicBezTo>
                <a:cubicBezTo>
                  <a:pt x="351116" y="78993"/>
                  <a:pt x="349084" y="79501"/>
                  <a:pt x="347687" y="73684"/>
                </a:cubicBezTo>
                <a:cubicBezTo>
                  <a:pt x="344614" y="81456"/>
                  <a:pt x="337565" y="87184"/>
                  <a:pt x="336448" y="78675"/>
                </a:cubicBezTo>
                <a:cubicBezTo>
                  <a:pt x="334302" y="82028"/>
                  <a:pt x="332130" y="83945"/>
                  <a:pt x="329996" y="75843"/>
                </a:cubicBezTo>
                <a:cubicBezTo>
                  <a:pt x="328587" y="80859"/>
                  <a:pt x="326288" y="81367"/>
                  <a:pt x="323075" y="77367"/>
                </a:cubicBezTo>
                <a:cubicBezTo>
                  <a:pt x="322808" y="77519"/>
                  <a:pt x="322554" y="77672"/>
                  <a:pt x="322275" y="77824"/>
                </a:cubicBezTo>
                <a:cubicBezTo>
                  <a:pt x="322808" y="78637"/>
                  <a:pt x="323367" y="79437"/>
                  <a:pt x="323938" y="80237"/>
                </a:cubicBezTo>
                <a:cubicBezTo>
                  <a:pt x="321830" y="81342"/>
                  <a:pt x="319735" y="82447"/>
                  <a:pt x="317639" y="83552"/>
                </a:cubicBezTo>
                <a:cubicBezTo>
                  <a:pt x="315848" y="83323"/>
                  <a:pt x="314096" y="83120"/>
                  <a:pt x="312318" y="82891"/>
                </a:cubicBezTo>
                <a:cubicBezTo>
                  <a:pt x="309333" y="83552"/>
                  <a:pt x="306323" y="84225"/>
                  <a:pt x="303352" y="84873"/>
                </a:cubicBezTo>
                <a:cubicBezTo>
                  <a:pt x="298018" y="83831"/>
                  <a:pt x="294068" y="82104"/>
                  <a:pt x="291058" y="79894"/>
                </a:cubicBezTo>
                <a:cubicBezTo>
                  <a:pt x="290550" y="74852"/>
                  <a:pt x="289648" y="69036"/>
                  <a:pt x="293649" y="67931"/>
                </a:cubicBezTo>
                <a:cubicBezTo>
                  <a:pt x="293662" y="67918"/>
                  <a:pt x="293687" y="67893"/>
                  <a:pt x="293700" y="67867"/>
                </a:cubicBezTo>
                <a:cubicBezTo>
                  <a:pt x="293141" y="65645"/>
                  <a:pt x="292150" y="63562"/>
                  <a:pt x="290741" y="61594"/>
                </a:cubicBezTo>
                <a:cubicBezTo>
                  <a:pt x="290614" y="62482"/>
                  <a:pt x="290385" y="63245"/>
                  <a:pt x="289394" y="63257"/>
                </a:cubicBezTo>
                <a:cubicBezTo>
                  <a:pt x="288099" y="64680"/>
                  <a:pt x="286893" y="62381"/>
                  <a:pt x="287312" y="58292"/>
                </a:cubicBezTo>
                <a:cubicBezTo>
                  <a:pt x="286867" y="59282"/>
                  <a:pt x="287172" y="61276"/>
                  <a:pt x="286740" y="62267"/>
                </a:cubicBezTo>
                <a:cubicBezTo>
                  <a:pt x="284822" y="65327"/>
                  <a:pt x="283730" y="62889"/>
                  <a:pt x="283489" y="54951"/>
                </a:cubicBezTo>
                <a:cubicBezTo>
                  <a:pt x="283438" y="52602"/>
                  <a:pt x="283997" y="49668"/>
                  <a:pt x="284746" y="46404"/>
                </a:cubicBezTo>
                <a:cubicBezTo>
                  <a:pt x="282663" y="49351"/>
                  <a:pt x="280263" y="51688"/>
                  <a:pt x="277317" y="52932"/>
                </a:cubicBezTo>
                <a:cubicBezTo>
                  <a:pt x="272300" y="50519"/>
                  <a:pt x="268706" y="50964"/>
                  <a:pt x="266077" y="53364"/>
                </a:cubicBezTo>
                <a:cubicBezTo>
                  <a:pt x="268846" y="52970"/>
                  <a:pt x="271500" y="52805"/>
                  <a:pt x="273646" y="54227"/>
                </a:cubicBezTo>
                <a:cubicBezTo>
                  <a:pt x="274523" y="56768"/>
                  <a:pt x="273304" y="58723"/>
                  <a:pt x="269989" y="60070"/>
                </a:cubicBezTo>
                <a:cubicBezTo>
                  <a:pt x="268185" y="59130"/>
                  <a:pt x="266268" y="58253"/>
                  <a:pt x="263296" y="57898"/>
                </a:cubicBezTo>
                <a:cubicBezTo>
                  <a:pt x="260946" y="54786"/>
                  <a:pt x="258445" y="52615"/>
                  <a:pt x="255498" y="52500"/>
                </a:cubicBezTo>
                <a:cubicBezTo>
                  <a:pt x="252425" y="49071"/>
                  <a:pt x="248081" y="48957"/>
                  <a:pt x="243217" y="50341"/>
                </a:cubicBezTo>
                <a:cubicBezTo>
                  <a:pt x="244297" y="46671"/>
                  <a:pt x="238518" y="47230"/>
                  <a:pt x="231774" y="48398"/>
                </a:cubicBezTo>
                <a:cubicBezTo>
                  <a:pt x="233248" y="46277"/>
                  <a:pt x="235724" y="44830"/>
                  <a:pt x="237807" y="44499"/>
                </a:cubicBezTo>
                <a:cubicBezTo>
                  <a:pt x="239420" y="42797"/>
                  <a:pt x="241541" y="42226"/>
                  <a:pt x="243763" y="42353"/>
                </a:cubicBezTo>
                <a:cubicBezTo>
                  <a:pt x="247853" y="37922"/>
                  <a:pt x="250609" y="39052"/>
                  <a:pt x="251117" y="43051"/>
                </a:cubicBezTo>
                <a:cubicBezTo>
                  <a:pt x="252437" y="42505"/>
                  <a:pt x="253314" y="39712"/>
                  <a:pt x="254647" y="37363"/>
                </a:cubicBezTo>
                <a:cubicBezTo>
                  <a:pt x="249555" y="29133"/>
                  <a:pt x="245478" y="30416"/>
                  <a:pt x="241592" y="33045"/>
                </a:cubicBezTo>
                <a:cubicBezTo>
                  <a:pt x="237439" y="36728"/>
                  <a:pt x="234327" y="38354"/>
                  <a:pt x="230911" y="40614"/>
                </a:cubicBezTo>
                <a:cubicBezTo>
                  <a:pt x="227520" y="41845"/>
                  <a:pt x="224434" y="43293"/>
                  <a:pt x="223469" y="46341"/>
                </a:cubicBezTo>
                <a:cubicBezTo>
                  <a:pt x="221894" y="48284"/>
                  <a:pt x="219913" y="49389"/>
                  <a:pt x="217741" y="50125"/>
                </a:cubicBezTo>
                <a:cubicBezTo>
                  <a:pt x="216890" y="48970"/>
                  <a:pt x="217525" y="46912"/>
                  <a:pt x="219684" y="43966"/>
                </a:cubicBezTo>
                <a:cubicBezTo>
                  <a:pt x="220738" y="42086"/>
                  <a:pt x="221500" y="39319"/>
                  <a:pt x="221945" y="35636"/>
                </a:cubicBezTo>
                <a:cubicBezTo>
                  <a:pt x="224929" y="30695"/>
                  <a:pt x="227914" y="27520"/>
                  <a:pt x="230911" y="24409"/>
                </a:cubicBezTo>
                <a:cubicBezTo>
                  <a:pt x="235013" y="21742"/>
                  <a:pt x="235445" y="25425"/>
                  <a:pt x="235318" y="30022"/>
                </a:cubicBezTo>
                <a:cubicBezTo>
                  <a:pt x="238277" y="30073"/>
                  <a:pt x="239445" y="26212"/>
                  <a:pt x="238785" y="18453"/>
                </a:cubicBezTo>
                <a:cubicBezTo>
                  <a:pt x="234632" y="18427"/>
                  <a:pt x="231013" y="17881"/>
                  <a:pt x="227456" y="17259"/>
                </a:cubicBezTo>
                <a:cubicBezTo>
                  <a:pt x="221602" y="17119"/>
                  <a:pt x="221018" y="19088"/>
                  <a:pt x="221195" y="21374"/>
                </a:cubicBezTo>
                <a:cubicBezTo>
                  <a:pt x="220992" y="25006"/>
                  <a:pt x="218147" y="29717"/>
                  <a:pt x="214934" y="34556"/>
                </a:cubicBezTo>
                <a:cubicBezTo>
                  <a:pt x="213779" y="36868"/>
                  <a:pt x="212636" y="39166"/>
                  <a:pt x="211480" y="41464"/>
                </a:cubicBezTo>
                <a:cubicBezTo>
                  <a:pt x="210108" y="42531"/>
                  <a:pt x="208749" y="42658"/>
                  <a:pt x="207365" y="41908"/>
                </a:cubicBezTo>
                <a:cubicBezTo>
                  <a:pt x="205676" y="38442"/>
                  <a:pt x="204343" y="35051"/>
                  <a:pt x="205651" y="32169"/>
                </a:cubicBezTo>
                <a:cubicBezTo>
                  <a:pt x="206311" y="28003"/>
                  <a:pt x="208559" y="25933"/>
                  <a:pt x="211035" y="24180"/>
                </a:cubicBezTo>
                <a:cubicBezTo>
                  <a:pt x="213829" y="20497"/>
                  <a:pt x="215036" y="24193"/>
                  <a:pt x="216014" y="28943"/>
                </a:cubicBezTo>
                <a:cubicBezTo>
                  <a:pt x="218325" y="22339"/>
                  <a:pt x="216941" y="19062"/>
                  <a:pt x="213855" y="17259"/>
                </a:cubicBezTo>
                <a:cubicBezTo>
                  <a:pt x="211200" y="17157"/>
                  <a:pt x="206006" y="16548"/>
                  <a:pt x="205016" y="18783"/>
                </a:cubicBezTo>
                <a:cubicBezTo>
                  <a:pt x="203542" y="23571"/>
                  <a:pt x="200494" y="27304"/>
                  <a:pt x="197231" y="30886"/>
                </a:cubicBezTo>
                <a:cubicBezTo>
                  <a:pt x="190157" y="33578"/>
                  <a:pt x="194576" y="43204"/>
                  <a:pt x="198754" y="42772"/>
                </a:cubicBezTo>
                <a:cubicBezTo>
                  <a:pt x="197535" y="43636"/>
                  <a:pt x="196303" y="44499"/>
                  <a:pt x="195084" y="45363"/>
                </a:cubicBezTo>
                <a:cubicBezTo>
                  <a:pt x="190614" y="46163"/>
                  <a:pt x="186143" y="46950"/>
                  <a:pt x="181698" y="47751"/>
                </a:cubicBezTo>
                <a:cubicBezTo>
                  <a:pt x="177380" y="49617"/>
                  <a:pt x="173062" y="51484"/>
                  <a:pt x="168732" y="53364"/>
                </a:cubicBezTo>
                <a:cubicBezTo>
                  <a:pt x="166001" y="54304"/>
                  <a:pt x="163283" y="55244"/>
                  <a:pt x="160540" y="56171"/>
                </a:cubicBezTo>
                <a:cubicBezTo>
                  <a:pt x="159600" y="56107"/>
                  <a:pt x="158661" y="56044"/>
                  <a:pt x="157733" y="55955"/>
                </a:cubicBezTo>
                <a:cubicBezTo>
                  <a:pt x="164998" y="28575"/>
                  <a:pt x="159194" y="10172"/>
                  <a:pt x="132257" y="6235"/>
                </a:cubicBezTo>
                <a:cubicBezTo>
                  <a:pt x="103366" y="4381"/>
                  <a:pt x="83732" y="14503"/>
                  <a:pt x="77648" y="42124"/>
                </a:cubicBezTo>
                <a:cubicBezTo>
                  <a:pt x="76188" y="54316"/>
                  <a:pt x="78283" y="63981"/>
                  <a:pt x="82843" y="71969"/>
                </a:cubicBezTo>
                <a:cubicBezTo>
                  <a:pt x="56490" y="69874"/>
                  <a:pt x="38456" y="65607"/>
                  <a:pt x="32538" y="58126"/>
                </a:cubicBezTo>
                <a:cubicBezTo>
                  <a:pt x="22175" y="37172"/>
                  <a:pt x="30557" y="16268"/>
                  <a:pt x="18073" y="5156"/>
                </a:cubicBezTo>
                <a:cubicBezTo>
                  <a:pt x="12955" y="1523"/>
                  <a:pt x="6922" y="0"/>
                  <a:pt x="0" y="584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 rot="0" flipH="0" flipV="0">
            <a:off x="6122102" y="2186402"/>
            <a:ext cx="368401" cy="144779"/>
          </a:xfrm>
          <a:custGeom>
            <a:pathLst>
              <a:path w="368401" h="144779">
                <a:moveTo>
                  <a:pt x="121793" y="41401"/>
                </a:moveTo>
                <a:cubicBezTo>
                  <a:pt x="127990" y="42010"/>
                  <a:pt x="129628" y="46734"/>
                  <a:pt x="129235" y="53351"/>
                </a:cubicBezTo>
                <a:cubicBezTo>
                  <a:pt x="127558" y="56768"/>
                  <a:pt x="124269" y="58126"/>
                  <a:pt x="120219" y="58533"/>
                </a:cubicBezTo>
                <a:cubicBezTo>
                  <a:pt x="120219" y="56729"/>
                  <a:pt x="118720" y="55231"/>
                  <a:pt x="115710" y="54024"/>
                </a:cubicBezTo>
                <a:cubicBezTo>
                  <a:pt x="116015" y="51916"/>
                  <a:pt x="116015" y="49516"/>
                  <a:pt x="115710" y="46811"/>
                </a:cubicBezTo>
                <a:cubicBezTo>
                  <a:pt x="116841" y="42899"/>
                  <a:pt x="118872" y="41097"/>
                  <a:pt x="121793" y="41401"/>
                </a:cubicBezTo>
                <a:close/>
                <a:moveTo>
                  <a:pt x="282549" y="31610"/>
                </a:moveTo>
                <a:cubicBezTo>
                  <a:pt x="274726" y="30086"/>
                  <a:pt x="274091" y="35471"/>
                  <a:pt x="273418" y="40182"/>
                </a:cubicBezTo>
                <a:cubicBezTo>
                  <a:pt x="276872" y="37198"/>
                  <a:pt x="280314" y="35598"/>
                  <a:pt x="283781" y="36804"/>
                </a:cubicBezTo>
                <a:cubicBezTo>
                  <a:pt x="283375" y="35051"/>
                  <a:pt x="282955" y="33337"/>
                  <a:pt x="282549" y="31610"/>
                </a:cubicBezTo>
                <a:close/>
                <a:moveTo>
                  <a:pt x="279501" y="20218"/>
                </a:moveTo>
                <a:cubicBezTo>
                  <a:pt x="279209" y="20167"/>
                  <a:pt x="278917" y="20116"/>
                  <a:pt x="278612" y="20066"/>
                </a:cubicBezTo>
                <a:cubicBezTo>
                  <a:pt x="277101" y="20472"/>
                  <a:pt x="274777" y="20624"/>
                  <a:pt x="272338" y="20726"/>
                </a:cubicBezTo>
                <a:cubicBezTo>
                  <a:pt x="269087" y="20574"/>
                  <a:pt x="268973" y="25171"/>
                  <a:pt x="269328" y="30454"/>
                </a:cubicBezTo>
                <a:cubicBezTo>
                  <a:pt x="271259" y="27660"/>
                  <a:pt x="273100" y="24726"/>
                  <a:pt x="276237" y="24409"/>
                </a:cubicBezTo>
                <a:cubicBezTo>
                  <a:pt x="278498" y="24091"/>
                  <a:pt x="279514" y="24244"/>
                  <a:pt x="280682" y="24193"/>
                </a:cubicBezTo>
                <a:cubicBezTo>
                  <a:pt x="280301" y="22859"/>
                  <a:pt x="279920" y="21513"/>
                  <a:pt x="279501" y="20218"/>
                </a:cubicBezTo>
                <a:close/>
                <a:moveTo>
                  <a:pt x="300431" y="43521"/>
                </a:moveTo>
                <a:cubicBezTo>
                  <a:pt x="303530" y="39141"/>
                  <a:pt x="305155" y="34480"/>
                  <a:pt x="301917" y="32397"/>
                </a:cubicBezTo>
                <a:cubicBezTo>
                  <a:pt x="299034" y="30594"/>
                  <a:pt x="298856" y="30162"/>
                  <a:pt x="299326" y="26339"/>
                </a:cubicBezTo>
                <a:cubicBezTo>
                  <a:pt x="300672" y="23533"/>
                  <a:pt x="299034" y="22250"/>
                  <a:pt x="294373" y="22440"/>
                </a:cubicBezTo>
                <a:cubicBezTo>
                  <a:pt x="294233" y="22428"/>
                  <a:pt x="294081" y="22415"/>
                  <a:pt x="293966" y="22390"/>
                </a:cubicBezTo>
                <a:cubicBezTo>
                  <a:pt x="295097" y="27292"/>
                  <a:pt x="296608" y="32346"/>
                  <a:pt x="298704" y="37655"/>
                </a:cubicBezTo>
                <a:cubicBezTo>
                  <a:pt x="299288" y="39611"/>
                  <a:pt x="299847" y="41566"/>
                  <a:pt x="300431" y="43521"/>
                </a:cubicBezTo>
                <a:close/>
                <a:moveTo>
                  <a:pt x="315137" y="64997"/>
                </a:moveTo>
                <a:cubicBezTo>
                  <a:pt x="315709" y="64946"/>
                  <a:pt x="316268" y="64870"/>
                  <a:pt x="316814" y="64819"/>
                </a:cubicBezTo>
                <a:cubicBezTo>
                  <a:pt x="317309" y="60146"/>
                  <a:pt x="319290" y="57161"/>
                  <a:pt x="324599" y="57898"/>
                </a:cubicBezTo>
                <a:cubicBezTo>
                  <a:pt x="324612" y="54329"/>
                  <a:pt x="325818" y="53745"/>
                  <a:pt x="328256" y="56171"/>
                </a:cubicBezTo>
                <a:cubicBezTo>
                  <a:pt x="329450" y="49910"/>
                  <a:pt x="333057" y="48754"/>
                  <a:pt x="339039" y="52716"/>
                </a:cubicBezTo>
                <a:cubicBezTo>
                  <a:pt x="339915" y="45122"/>
                  <a:pt x="341299" y="39865"/>
                  <a:pt x="346392" y="50989"/>
                </a:cubicBezTo>
                <a:cubicBezTo>
                  <a:pt x="347065" y="43763"/>
                  <a:pt x="347319" y="39408"/>
                  <a:pt x="352729" y="48297"/>
                </a:cubicBezTo>
                <a:cubicBezTo>
                  <a:pt x="352653" y="42709"/>
                  <a:pt x="350964" y="38696"/>
                  <a:pt x="349186" y="36499"/>
                </a:cubicBezTo>
                <a:cubicBezTo>
                  <a:pt x="345630" y="34391"/>
                  <a:pt x="343534" y="35394"/>
                  <a:pt x="342061" y="37807"/>
                </a:cubicBezTo>
                <a:cubicBezTo>
                  <a:pt x="338912" y="39281"/>
                  <a:pt x="335622" y="40652"/>
                  <a:pt x="334302" y="44283"/>
                </a:cubicBezTo>
                <a:cubicBezTo>
                  <a:pt x="329488" y="43471"/>
                  <a:pt x="326186" y="44779"/>
                  <a:pt x="324370" y="48182"/>
                </a:cubicBezTo>
                <a:cubicBezTo>
                  <a:pt x="319722" y="50760"/>
                  <a:pt x="315785" y="53072"/>
                  <a:pt x="314439" y="54443"/>
                </a:cubicBezTo>
                <a:cubicBezTo>
                  <a:pt x="313055" y="55434"/>
                  <a:pt x="310680" y="55891"/>
                  <a:pt x="308698" y="56272"/>
                </a:cubicBezTo>
                <a:cubicBezTo>
                  <a:pt x="306057" y="53110"/>
                  <a:pt x="303911" y="50151"/>
                  <a:pt x="301472" y="47077"/>
                </a:cubicBezTo>
                <a:cubicBezTo>
                  <a:pt x="301650" y="47712"/>
                  <a:pt x="301840" y="48322"/>
                  <a:pt x="302005" y="48970"/>
                </a:cubicBezTo>
                <a:cubicBezTo>
                  <a:pt x="304584" y="51434"/>
                  <a:pt x="307797" y="55523"/>
                  <a:pt x="310451" y="58279"/>
                </a:cubicBezTo>
                <a:cubicBezTo>
                  <a:pt x="311683" y="61505"/>
                  <a:pt x="312508" y="63486"/>
                  <a:pt x="314299" y="63257"/>
                </a:cubicBezTo>
                <a:cubicBezTo>
                  <a:pt x="314579" y="63854"/>
                  <a:pt x="314858" y="64413"/>
                  <a:pt x="315137" y="64997"/>
                </a:cubicBezTo>
                <a:close/>
                <a:moveTo>
                  <a:pt x="0" y="584"/>
                </a:moveTo>
                <a:cubicBezTo>
                  <a:pt x="16561" y="2971"/>
                  <a:pt x="17946" y="19824"/>
                  <a:pt x="16447" y="39674"/>
                </a:cubicBezTo>
                <a:cubicBezTo>
                  <a:pt x="14059" y="62609"/>
                  <a:pt x="23292" y="78065"/>
                  <a:pt x="40094" y="88365"/>
                </a:cubicBezTo>
                <a:cubicBezTo>
                  <a:pt x="56287" y="96087"/>
                  <a:pt x="74359" y="96303"/>
                  <a:pt x="92952" y="94410"/>
                </a:cubicBezTo>
                <a:cubicBezTo>
                  <a:pt x="97155" y="103427"/>
                  <a:pt x="70752" y="111962"/>
                  <a:pt x="69419" y="115276"/>
                </a:cubicBezTo>
                <a:cubicBezTo>
                  <a:pt x="87300" y="107060"/>
                  <a:pt x="100470" y="108241"/>
                  <a:pt x="113488" y="109727"/>
                </a:cubicBezTo>
                <a:cubicBezTo>
                  <a:pt x="125094" y="123658"/>
                  <a:pt x="120028" y="126706"/>
                  <a:pt x="105741" y="128141"/>
                </a:cubicBezTo>
                <a:cubicBezTo>
                  <a:pt x="113323" y="130110"/>
                  <a:pt x="116167" y="127570"/>
                  <a:pt x="120346" y="125919"/>
                </a:cubicBezTo>
                <a:cubicBezTo>
                  <a:pt x="138429" y="127113"/>
                  <a:pt x="157441" y="127049"/>
                  <a:pt x="169278" y="136358"/>
                </a:cubicBezTo>
                <a:cubicBezTo>
                  <a:pt x="173761" y="138657"/>
                  <a:pt x="169798" y="139381"/>
                  <a:pt x="164630" y="139889"/>
                </a:cubicBezTo>
                <a:cubicBezTo>
                  <a:pt x="166649" y="141019"/>
                  <a:pt x="169557" y="141896"/>
                  <a:pt x="174586" y="138568"/>
                </a:cubicBezTo>
                <a:cubicBezTo>
                  <a:pt x="176999" y="138505"/>
                  <a:pt x="178739" y="135749"/>
                  <a:pt x="181165" y="135685"/>
                </a:cubicBezTo>
                <a:cubicBezTo>
                  <a:pt x="191604" y="135457"/>
                  <a:pt x="207251" y="134987"/>
                  <a:pt x="213207" y="137679"/>
                </a:cubicBezTo>
                <a:cubicBezTo>
                  <a:pt x="216839" y="139178"/>
                  <a:pt x="222338" y="137971"/>
                  <a:pt x="223342" y="138111"/>
                </a:cubicBezTo>
                <a:cubicBezTo>
                  <a:pt x="227317" y="139394"/>
                  <a:pt x="225005" y="141146"/>
                  <a:pt x="220535" y="142442"/>
                </a:cubicBezTo>
                <a:cubicBezTo>
                  <a:pt x="223278" y="143686"/>
                  <a:pt x="225501" y="144779"/>
                  <a:pt x="228765" y="138962"/>
                </a:cubicBezTo>
                <a:cubicBezTo>
                  <a:pt x="232092" y="134428"/>
                  <a:pt x="233756" y="130110"/>
                  <a:pt x="235864" y="125576"/>
                </a:cubicBezTo>
                <a:cubicBezTo>
                  <a:pt x="238353" y="121157"/>
                  <a:pt x="241731" y="118858"/>
                  <a:pt x="246024" y="118655"/>
                </a:cubicBezTo>
                <a:cubicBezTo>
                  <a:pt x="248259" y="119239"/>
                  <a:pt x="250469" y="119810"/>
                  <a:pt x="252704" y="120382"/>
                </a:cubicBezTo>
                <a:cubicBezTo>
                  <a:pt x="253339" y="125398"/>
                  <a:pt x="251091" y="127100"/>
                  <a:pt x="247510" y="127303"/>
                </a:cubicBezTo>
                <a:cubicBezTo>
                  <a:pt x="253263" y="130936"/>
                  <a:pt x="255079" y="126008"/>
                  <a:pt x="254228" y="115200"/>
                </a:cubicBezTo>
                <a:cubicBezTo>
                  <a:pt x="253923" y="111085"/>
                  <a:pt x="253657" y="106983"/>
                  <a:pt x="253352" y="102869"/>
                </a:cubicBezTo>
                <a:cubicBezTo>
                  <a:pt x="258648" y="94766"/>
                  <a:pt x="265023" y="92747"/>
                  <a:pt x="272135" y="94868"/>
                </a:cubicBezTo>
                <a:cubicBezTo>
                  <a:pt x="276758" y="94702"/>
                  <a:pt x="282143" y="95490"/>
                  <a:pt x="289191" y="98335"/>
                </a:cubicBezTo>
                <a:cubicBezTo>
                  <a:pt x="290804" y="108253"/>
                  <a:pt x="304876" y="110349"/>
                  <a:pt x="307098" y="98551"/>
                </a:cubicBezTo>
                <a:cubicBezTo>
                  <a:pt x="312750" y="98309"/>
                  <a:pt x="318579" y="98106"/>
                  <a:pt x="321779" y="97242"/>
                </a:cubicBezTo>
                <a:cubicBezTo>
                  <a:pt x="325793" y="96607"/>
                  <a:pt x="329222" y="96861"/>
                  <a:pt x="333832" y="96201"/>
                </a:cubicBezTo>
                <a:cubicBezTo>
                  <a:pt x="337362" y="95693"/>
                  <a:pt x="341109" y="95642"/>
                  <a:pt x="345313" y="93788"/>
                </a:cubicBezTo>
                <a:cubicBezTo>
                  <a:pt x="350189" y="92353"/>
                  <a:pt x="355092" y="93267"/>
                  <a:pt x="359994" y="91858"/>
                </a:cubicBezTo>
                <a:cubicBezTo>
                  <a:pt x="361543" y="91566"/>
                  <a:pt x="361530" y="89140"/>
                  <a:pt x="361276" y="86435"/>
                </a:cubicBezTo>
                <a:cubicBezTo>
                  <a:pt x="367029" y="81901"/>
                  <a:pt x="367144" y="77367"/>
                  <a:pt x="368401" y="72833"/>
                </a:cubicBezTo>
                <a:cubicBezTo>
                  <a:pt x="366687" y="76173"/>
                  <a:pt x="364909" y="79285"/>
                  <a:pt x="362572" y="80821"/>
                </a:cubicBezTo>
                <a:cubicBezTo>
                  <a:pt x="364883" y="74687"/>
                  <a:pt x="364718" y="69798"/>
                  <a:pt x="363435" y="65480"/>
                </a:cubicBezTo>
                <a:cubicBezTo>
                  <a:pt x="362750" y="70941"/>
                  <a:pt x="361937" y="76351"/>
                  <a:pt x="357606" y="80605"/>
                </a:cubicBezTo>
                <a:cubicBezTo>
                  <a:pt x="353301" y="84212"/>
                  <a:pt x="353212" y="78827"/>
                  <a:pt x="353733" y="72173"/>
                </a:cubicBezTo>
                <a:cubicBezTo>
                  <a:pt x="351116" y="78993"/>
                  <a:pt x="349084" y="79501"/>
                  <a:pt x="347687" y="73684"/>
                </a:cubicBezTo>
                <a:cubicBezTo>
                  <a:pt x="344614" y="81456"/>
                  <a:pt x="337565" y="87184"/>
                  <a:pt x="336448" y="78675"/>
                </a:cubicBezTo>
                <a:cubicBezTo>
                  <a:pt x="334302" y="82028"/>
                  <a:pt x="332130" y="83945"/>
                  <a:pt x="329996" y="75843"/>
                </a:cubicBezTo>
                <a:cubicBezTo>
                  <a:pt x="328587" y="80859"/>
                  <a:pt x="326288" y="81367"/>
                  <a:pt x="323075" y="77367"/>
                </a:cubicBezTo>
                <a:cubicBezTo>
                  <a:pt x="322808" y="77519"/>
                  <a:pt x="322554" y="77672"/>
                  <a:pt x="322275" y="77824"/>
                </a:cubicBezTo>
                <a:cubicBezTo>
                  <a:pt x="322808" y="78637"/>
                  <a:pt x="323367" y="79437"/>
                  <a:pt x="323938" y="80237"/>
                </a:cubicBezTo>
                <a:cubicBezTo>
                  <a:pt x="321830" y="81342"/>
                  <a:pt x="319735" y="82447"/>
                  <a:pt x="317639" y="83552"/>
                </a:cubicBezTo>
                <a:cubicBezTo>
                  <a:pt x="315848" y="83323"/>
                  <a:pt x="314096" y="83120"/>
                  <a:pt x="312318" y="82891"/>
                </a:cubicBezTo>
                <a:cubicBezTo>
                  <a:pt x="309333" y="83552"/>
                  <a:pt x="306323" y="84225"/>
                  <a:pt x="303352" y="84873"/>
                </a:cubicBezTo>
                <a:cubicBezTo>
                  <a:pt x="298018" y="83831"/>
                  <a:pt x="294068" y="82104"/>
                  <a:pt x="291058" y="79894"/>
                </a:cubicBezTo>
                <a:cubicBezTo>
                  <a:pt x="290550" y="74852"/>
                  <a:pt x="289648" y="69036"/>
                  <a:pt x="293649" y="67931"/>
                </a:cubicBezTo>
                <a:cubicBezTo>
                  <a:pt x="293662" y="67918"/>
                  <a:pt x="293687" y="67893"/>
                  <a:pt x="293700" y="67867"/>
                </a:cubicBezTo>
                <a:cubicBezTo>
                  <a:pt x="293141" y="65645"/>
                  <a:pt x="292150" y="63562"/>
                  <a:pt x="290741" y="61594"/>
                </a:cubicBezTo>
                <a:cubicBezTo>
                  <a:pt x="290614" y="62482"/>
                  <a:pt x="290385" y="63245"/>
                  <a:pt x="289394" y="63257"/>
                </a:cubicBezTo>
                <a:cubicBezTo>
                  <a:pt x="288099" y="64680"/>
                  <a:pt x="286893" y="62381"/>
                  <a:pt x="287312" y="58292"/>
                </a:cubicBezTo>
                <a:cubicBezTo>
                  <a:pt x="286867" y="59282"/>
                  <a:pt x="287172" y="61276"/>
                  <a:pt x="286740" y="62267"/>
                </a:cubicBezTo>
                <a:cubicBezTo>
                  <a:pt x="284822" y="65327"/>
                  <a:pt x="283730" y="62889"/>
                  <a:pt x="283489" y="54951"/>
                </a:cubicBezTo>
                <a:cubicBezTo>
                  <a:pt x="283438" y="52602"/>
                  <a:pt x="283997" y="49668"/>
                  <a:pt x="284746" y="46404"/>
                </a:cubicBezTo>
                <a:cubicBezTo>
                  <a:pt x="282663" y="49351"/>
                  <a:pt x="280263" y="51688"/>
                  <a:pt x="277317" y="52932"/>
                </a:cubicBezTo>
                <a:cubicBezTo>
                  <a:pt x="272300" y="50519"/>
                  <a:pt x="268706" y="50964"/>
                  <a:pt x="266077" y="53364"/>
                </a:cubicBezTo>
                <a:cubicBezTo>
                  <a:pt x="268846" y="52970"/>
                  <a:pt x="271500" y="52805"/>
                  <a:pt x="273646" y="54227"/>
                </a:cubicBezTo>
                <a:cubicBezTo>
                  <a:pt x="274523" y="56768"/>
                  <a:pt x="273304" y="58723"/>
                  <a:pt x="269989" y="60070"/>
                </a:cubicBezTo>
                <a:cubicBezTo>
                  <a:pt x="268185" y="59130"/>
                  <a:pt x="266268" y="58253"/>
                  <a:pt x="263296" y="57898"/>
                </a:cubicBezTo>
                <a:cubicBezTo>
                  <a:pt x="260946" y="54786"/>
                  <a:pt x="258445" y="52615"/>
                  <a:pt x="255498" y="52500"/>
                </a:cubicBezTo>
                <a:cubicBezTo>
                  <a:pt x="252425" y="49071"/>
                  <a:pt x="248081" y="48957"/>
                  <a:pt x="243217" y="50341"/>
                </a:cubicBezTo>
                <a:cubicBezTo>
                  <a:pt x="244297" y="46671"/>
                  <a:pt x="238518" y="47230"/>
                  <a:pt x="231774" y="48398"/>
                </a:cubicBezTo>
                <a:cubicBezTo>
                  <a:pt x="233248" y="46277"/>
                  <a:pt x="235724" y="44830"/>
                  <a:pt x="237807" y="44499"/>
                </a:cubicBezTo>
                <a:cubicBezTo>
                  <a:pt x="239420" y="42797"/>
                  <a:pt x="241541" y="42226"/>
                  <a:pt x="243763" y="42353"/>
                </a:cubicBezTo>
                <a:cubicBezTo>
                  <a:pt x="247853" y="37922"/>
                  <a:pt x="250609" y="39052"/>
                  <a:pt x="251117" y="43051"/>
                </a:cubicBezTo>
                <a:cubicBezTo>
                  <a:pt x="252437" y="42505"/>
                  <a:pt x="253314" y="39712"/>
                  <a:pt x="254647" y="37363"/>
                </a:cubicBezTo>
                <a:cubicBezTo>
                  <a:pt x="249555" y="29133"/>
                  <a:pt x="245478" y="30416"/>
                  <a:pt x="241592" y="33045"/>
                </a:cubicBezTo>
                <a:cubicBezTo>
                  <a:pt x="237439" y="36728"/>
                  <a:pt x="234327" y="38354"/>
                  <a:pt x="230911" y="40614"/>
                </a:cubicBezTo>
                <a:cubicBezTo>
                  <a:pt x="227520" y="41845"/>
                  <a:pt x="224434" y="43293"/>
                  <a:pt x="223469" y="46341"/>
                </a:cubicBezTo>
                <a:cubicBezTo>
                  <a:pt x="221894" y="48284"/>
                  <a:pt x="219913" y="49389"/>
                  <a:pt x="217741" y="50125"/>
                </a:cubicBezTo>
                <a:cubicBezTo>
                  <a:pt x="216890" y="48970"/>
                  <a:pt x="217525" y="46912"/>
                  <a:pt x="219684" y="43966"/>
                </a:cubicBezTo>
                <a:cubicBezTo>
                  <a:pt x="220738" y="42086"/>
                  <a:pt x="221500" y="39319"/>
                  <a:pt x="221945" y="35636"/>
                </a:cubicBezTo>
                <a:cubicBezTo>
                  <a:pt x="224929" y="30695"/>
                  <a:pt x="227914" y="27520"/>
                  <a:pt x="230911" y="24409"/>
                </a:cubicBezTo>
                <a:cubicBezTo>
                  <a:pt x="235013" y="21742"/>
                  <a:pt x="235445" y="25425"/>
                  <a:pt x="235318" y="30022"/>
                </a:cubicBezTo>
                <a:cubicBezTo>
                  <a:pt x="238277" y="30073"/>
                  <a:pt x="239445" y="26212"/>
                  <a:pt x="238785" y="18453"/>
                </a:cubicBezTo>
                <a:cubicBezTo>
                  <a:pt x="234632" y="18427"/>
                  <a:pt x="231013" y="17881"/>
                  <a:pt x="227456" y="17259"/>
                </a:cubicBezTo>
                <a:cubicBezTo>
                  <a:pt x="221602" y="17119"/>
                  <a:pt x="221018" y="19088"/>
                  <a:pt x="221195" y="21374"/>
                </a:cubicBezTo>
                <a:cubicBezTo>
                  <a:pt x="220992" y="25006"/>
                  <a:pt x="218147" y="29717"/>
                  <a:pt x="214934" y="34556"/>
                </a:cubicBezTo>
                <a:cubicBezTo>
                  <a:pt x="213779" y="36868"/>
                  <a:pt x="212636" y="39166"/>
                  <a:pt x="211480" y="41464"/>
                </a:cubicBezTo>
                <a:cubicBezTo>
                  <a:pt x="210108" y="42531"/>
                  <a:pt x="208749" y="42658"/>
                  <a:pt x="207365" y="41908"/>
                </a:cubicBezTo>
                <a:cubicBezTo>
                  <a:pt x="205676" y="38442"/>
                  <a:pt x="204343" y="35051"/>
                  <a:pt x="205651" y="32169"/>
                </a:cubicBezTo>
                <a:cubicBezTo>
                  <a:pt x="206311" y="28003"/>
                  <a:pt x="208559" y="25933"/>
                  <a:pt x="211035" y="24180"/>
                </a:cubicBezTo>
                <a:cubicBezTo>
                  <a:pt x="213829" y="20497"/>
                  <a:pt x="215036" y="24193"/>
                  <a:pt x="216014" y="28943"/>
                </a:cubicBezTo>
                <a:cubicBezTo>
                  <a:pt x="218325" y="22339"/>
                  <a:pt x="216941" y="19062"/>
                  <a:pt x="213855" y="17259"/>
                </a:cubicBezTo>
                <a:cubicBezTo>
                  <a:pt x="211200" y="17157"/>
                  <a:pt x="206006" y="16548"/>
                  <a:pt x="205016" y="18783"/>
                </a:cubicBezTo>
                <a:cubicBezTo>
                  <a:pt x="203542" y="23571"/>
                  <a:pt x="200494" y="27304"/>
                  <a:pt x="197231" y="30886"/>
                </a:cubicBezTo>
                <a:cubicBezTo>
                  <a:pt x="190157" y="33578"/>
                  <a:pt x="194576" y="43204"/>
                  <a:pt x="198754" y="42772"/>
                </a:cubicBezTo>
                <a:cubicBezTo>
                  <a:pt x="197535" y="43636"/>
                  <a:pt x="196303" y="44499"/>
                  <a:pt x="195084" y="45363"/>
                </a:cubicBezTo>
                <a:cubicBezTo>
                  <a:pt x="190614" y="46163"/>
                  <a:pt x="186143" y="46950"/>
                  <a:pt x="181698" y="47751"/>
                </a:cubicBezTo>
                <a:cubicBezTo>
                  <a:pt x="177380" y="49617"/>
                  <a:pt x="173062" y="51484"/>
                  <a:pt x="168732" y="53364"/>
                </a:cubicBezTo>
                <a:cubicBezTo>
                  <a:pt x="166001" y="54304"/>
                  <a:pt x="163283" y="55244"/>
                  <a:pt x="160540" y="56171"/>
                </a:cubicBezTo>
                <a:cubicBezTo>
                  <a:pt x="159600" y="56107"/>
                  <a:pt x="158661" y="56044"/>
                  <a:pt x="157733" y="55955"/>
                </a:cubicBezTo>
                <a:cubicBezTo>
                  <a:pt x="164998" y="28575"/>
                  <a:pt x="159194" y="10172"/>
                  <a:pt x="132257" y="6235"/>
                </a:cubicBezTo>
                <a:cubicBezTo>
                  <a:pt x="103366" y="4381"/>
                  <a:pt x="83732" y="14503"/>
                  <a:pt x="77648" y="42124"/>
                </a:cubicBezTo>
                <a:cubicBezTo>
                  <a:pt x="76188" y="54316"/>
                  <a:pt x="78283" y="63981"/>
                  <a:pt x="82843" y="71969"/>
                </a:cubicBezTo>
                <a:cubicBezTo>
                  <a:pt x="56490" y="69874"/>
                  <a:pt x="38456" y="65607"/>
                  <a:pt x="32538" y="58126"/>
                </a:cubicBezTo>
                <a:cubicBezTo>
                  <a:pt x="22175" y="37172"/>
                  <a:pt x="30557" y="16268"/>
                  <a:pt x="18073" y="5156"/>
                </a:cubicBezTo>
                <a:cubicBezTo>
                  <a:pt x="12955" y="1523"/>
                  <a:pt x="6922" y="0"/>
                  <a:pt x="0" y="584"/>
                </a:cubicBezTo>
                <a:close/>
              </a:path>
            </a:pathLst>
          </a:custGeom>
          <a:noFill/>
          <a:ln w="497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 rot="0" flipH="0" flipV="0">
            <a:off x="6138524" y="2195458"/>
            <a:ext cx="346519" cy="126910"/>
          </a:xfrm>
          <a:custGeom>
            <a:pathLst>
              <a:path w="346519" h="126910">
                <a:moveTo>
                  <a:pt x="166738" y="123583"/>
                </a:moveTo>
                <a:cubicBezTo>
                  <a:pt x="172199" y="117360"/>
                  <a:pt x="178396" y="111328"/>
                  <a:pt x="185572" y="105562"/>
                </a:cubicBezTo>
                <a:cubicBezTo>
                  <a:pt x="192747" y="99784"/>
                  <a:pt x="200862" y="94272"/>
                  <a:pt x="210121" y="89065"/>
                </a:cubicBezTo>
                <a:lnTo>
                  <a:pt x="210743" y="90182"/>
                </a:lnTo>
                <a:cubicBezTo>
                  <a:pt x="201548" y="95351"/>
                  <a:pt x="193471" y="100825"/>
                  <a:pt x="186372" y="106553"/>
                </a:cubicBezTo>
                <a:cubicBezTo>
                  <a:pt x="179234" y="112268"/>
                  <a:pt x="173088" y="118250"/>
                  <a:pt x="167703" y="124408"/>
                </a:cubicBezTo>
                <a:close/>
                <a:moveTo>
                  <a:pt x="305066" y="42634"/>
                </a:moveTo>
                <a:cubicBezTo>
                  <a:pt x="306183" y="41986"/>
                  <a:pt x="307428" y="41287"/>
                  <a:pt x="308749" y="40551"/>
                </a:cubicBezTo>
                <a:lnTo>
                  <a:pt x="309168" y="40322"/>
                </a:lnTo>
                <a:lnTo>
                  <a:pt x="309384" y="39890"/>
                </a:lnTo>
                <a:cubicBezTo>
                  <a:pt x="309574" y="39548"/>
                  <a:pt x="309765" y="39217"/>
                  <a:pt x="309993" y="38925"/>
                </a:cubicBezTo>
                <a:cubicBezTo>
                  <a:pt x="310413" y="39649"/>
                  <a:pt x="310743" y="40272"/>
                  <a:pt x="310844" y="40614"/>
                </a:cubicBezTo>
                <a:cubicBezTo>
                  <a:pt x="311035" y="41287"/>
                  <a:pt x="311289" y="42138"/>
                  <a:pt x="311606" y="42824"/>
                </a:cubicBezTo>
                <a:cubicBezTo>
                  <a:pt x="311327" y="43307"/>
                  <a:pt x="311098" y="43802"/>
                  <a:pt x="310895" y="44386"/>
                </a:cubicBezTo>
                <a:cubicBezTo>
                  <a:pt x="309993" y="43942"/>
                  <a:pt x="309168" y="43904"/>
                  <a:pt x="308406" y="44247"/>
                </a:cubicBezTo>
                <a:lnTo>
                  <a:pt x="308393" y="44247"/>
                </a:lnTo>
                <a:cubicBezTo>
                  <a:pt x="307479" y="44691"/>
                  <a:pt x="306907" y="45631"/>
                  <a:pt x="306679" y="47104"/>
                </a:cubicBezTo>
                <a:cubicBezTo>
                  <a:pt x="306082" y="47104"/>
                  <a:pt x="305536" y="47142"/>
                  <a:pt x="305002" y="47244"/>
                </a:cubicBezTo>
                <a:cubicBezTo>
                  <a:pt x="305345" y="45872"/>
                  <a:pt x="305434" y="44259"/>
                  <a:pt x="305434" y="43485"/>
                </a:cubicBezTo>
                <a:cubicBezTo>
                  <a:pt x="305434" y="43256"/>
                  <a:pt x="305282" y="42939"/>
                  <a:pt x="305066" y="42634"/>
                </a:cubicBezTo>
                <a:moveTo>
                  <a:pt x="319036" y="36817"/>
                </a:moveTo>
                <a:lnTo>
                  <a:pt x="319404" y="35788"/>
                </a:lnTo>
                <a:cubicBezTo>
                  <a:pt x="320433" y="32982"/>
                  <a:pt x="323113" y="31724"/>
                  <a:pt x="325805" y="30467"/>
                </a:cubicBezTo>
                <a:cubicBezTo>
                  <a:pt x="326313" y="30226"/>
                  <a:pt x="325373" y="30683"/>
                  <a:pt x="326338" y="30226"/>
                </a:cubicBezTo>
                <a:lnTo>
                  <a:pt x="326796" y="29997"/>
                </a:lnTo>
                <a:lnTo>
                  <a:pt x="327037" y="29591"/>
                </a:lnTo>
                <a:cubicBezTo>
                  <a:pt x="327558" y="28740"/>
                  <a:pt x="328142" y="28156"/>
                  <a:pt x="328802" y="28003"/>
                </a:cubicBezTo>
                <a:cubicBezTo>
                  <a:pt x="329501" y="27813"/>
                  <a:pt x="330441" y="28016"/>
                  <a:pt x="331685" y="28715"/>
                </a:cubicBezTo>
                <a:cubicBezTo>
                  <a:pt x="332460" y="29743"/>
                  <a:pt x="333196" y="31191"/>
                  <a:pt x="333755" y="33058"/>
                </a:cubicBezTo>
                <a:lnTo>
                  <a:pt x="333908" y="33540"/>
                </a:lnTo>
                <a:cubicBezTo>
                  <a:pt x="332663" y="32524"/>
                  <a:pt x="331634" y="32410"/>
                  <a:pt x="330707" y="32982"/>
                </a:cubicBezTo>
                <a:cubicBezTo>
                  <a:pt x="329767" y="33579"/>
                  <a:pt x="329259" y="34874"/>
                  <a:pt x="328929" y="36665"/>
                </a:cubicBezTo>
                <a:cubicBezTo>
                  <a:pt x="326910" y="33731"/>
                  <a:pt x="325208" y="33299"/>
                  <a:pt x="323697" y="34493"/>
                </a:cubicBezTo>
                <a:cubicBezTo>
                  <a:pt x="322579" y="35395"/>
                  <a:pt x="321919" y="37566"/>
                  <a:pt x="321436" y="40322"/>
                </a:cubicBezTo>
                <a:cubicBezTo>
                  <a:pt x="321106" y="39992"/>
                  <a:pt x="320865" y="39713"/>
                  <a:pt x="320789" y="39573"/>
                </a:cubicBezTo>
                <a:cubicBezTo>
                  <a:pt x="320623" y="39256"/>
                  <a:pt x="319569" y="38963"/>
                  <a:pt x="319569" y="38366"/>
                </a:cubicBezTo>
                <a:cubicBezTo>
                  <a:pt x="319569" y="38176"/>
                  <a:pt x="319379" y="37592"/>
                  <a:pt x="319036" y="36817"/>
                </a:cubicBezTo>
                <a:moveTo>
                  <a:pt x="328472" y="72314"/>
                </a:moveTo>
                <a:cubicBezTo>
                  <a:pt x="329399" y="71310"/>
                  <a:pt x="330288" y="70066"/>
                  <a:pt x="331101" y="68694"/>
                </a:cubicBezTo>
                <a:cubicBezTo>
                  <a:pt x="331939" y="70002"/>
                  <a:pt x="332981" y="70510"/>
                  <a:pt x="334225" y="70193"/>
                </a:cubicBezTo>
                <a:cubicBezTo>
                  <a:pt x="334657" y="70091"/>
                  <a:pt x="335101" y="69837"/>
                  <a:pt x="335520" y="69456"/>
                </a:cubicBezTo>
                <a:cubicBezTo>
                  <a:pt x="335584" y="70282"/>
                  <a:pt x="335711" y="71006"/>
                  <a:pt x="335863" y="71628"/>
                </a:cubicBezTo>
                <a:cubicBezTo>
                  <a:pt x="336791" y="74828"/>
                  <a:pt x="338670" y="75793"/>
                  <a:pt x="342226" y="72809"/>
                </a:cubicBezTo>
                <a:lnTo>
                  <a:pt x="342328" y="72707"/>
                </a:lnTo>
                <a:cubicBezTo>
                  <a:pt x="343674" y="71399"/>
                  <a:pt x="344703" y="70002"/>
                  <a:pt x="345490" y="68542"/>
                </a:cubicBezTo>
                <a:cubicBezTo>
                  <a:pt x="345274" y="69380"/>
                  <a:pt x="344969" y="70282"/>
                  <a:pt x="344639" y="71196"/>
                </a:cubicBezTo>
                <a:lnTo>
                  <a:pt x="342848" y="75870"/>
                </a:lnTo>
                <a:cubicBezTo>
                  <a:pt x="341528" y="76479"/>
                  <a:pt x="340308" y="78168"/>
                  <a:pt x="338848" y="78168"/>
                </a:cubicBezTo>
                <a:cubicBezTo>
                  <a:pt x="336422" y="78168"/>
                  <a:pt x="337349" y="72885"/>
                  <a:pt x="330707" y="72885"/>
                </a:cubicBezTo>
                <a:cubicBezTo>
                  <a:pt x="330301" y="72885"/>
                  <a:pt x="329450" y="72656"/>
                  <a:pt x="328472" y="72314"/>
                </a:cubicBezTo>
                <a:moveTo>
                  <a:pt x="343001" y="75819"/>
                </a:moveTo>
                <a:lnTo>
                  <a:pt x="346519" y="73495"/>
                </a:lnTo>
                <a:cubicBezTo>
                  <a:pt x="345896" y="74244"/>
                  <a:pt x="345173" y="75006"/>
                  <a:pt x="344271" y="75755"/>
                </a:cubicBezTo>
                <a:lnTo>
                  <a:pt x="344258" y="75755"/>
                </a:lnTo>
                <a:cubicBezTo>
                  <a:pt x="343814" y="75616"/>
                  <a:pt x="343407" y="75666"/>
                  <a:pt x="343001" y="75819"/>
                </a:cubicBezTo>
                <a:moveTo>
                  <a:pt x="279310" y="73507"/>
                </a:moveTo>
                <a:cubicBezTo>
                  <a:pt x="279209" y="73545"/>
                  <a:pt x="279145" y="73584"/>
                  <a:pt x="279069" y="73634"/>
                </a:cubicBezTo>
                <a:cubicBezTo>
                  <a:pt x="278637" y="74092"/>
                  <a:pt x="276072" y="74981"/>
                  <a:pt x="276072" y="76365"/>
                </a:cubicBezTo>
                <a:cubicBezTo>
                  <a:pt x="276072" y="77254"/>
                  <a:pt x="275475" y="78778"/>
                  <a:pt x="275475" y="76797"/>
                </a:cubicBezTo>
                <a:cubicBezTo>
                  <a:pt x="275475" y="76200"/>
                  <a:pt x="274268" y="74092"/>
                  <a:pt x="273951" y="73939"/>
                </a:cubicBezTo>
                <a:cubicBezTo>
                  <a:pt x="273062" y="73495"/>
                  <a:pt x="272770" y="73634"/>
                  <a:pt x="273659" y="72745"/>
                </a:cubicBezTo>
                <a:cubicBezTo>
                  <a:pt x="274294" y="72098"/>
                  <a:pt x="274472" y="70637"/>
                  <a:pt x="274484" y="69367"/>
                </a:cubicBezTo>
                <a:cubicBezTo>
                  <a:pt x="274535" y="69862"/>
                  <a:pt x="274586" y="70358"/>
                  <a:pt x="274637" y="70828"/>
                </a:cubicBezTo>
                <a:cubicBezTo>
                  <a:pt x="275996" y="71831"/>
                  <a:pt x="277545" y="72720"/>
                  <a:pt x="279310" y="73507"/>
                </a:cubicBezTo>
                <a:moveTo>
                  <a:pt x="227748" y="85242"/>
                </a:moveTo>
                <a:cubicBezTo>
                  <a:pt x="222211" y="98539"/>
                  <a:pt x="217665" y="109918"/>
                  <a:pt x="217652" y="116002"/>
                </a:cubicBezTo>
                <a:cubicBezTo>
                  <a:pt x="216496" y="114376"/>
                  <a:pt x="215404" y="112712"/>
                  <a:pt x="215251" y="110883"/>
                </a:cubicBezTo>
                <a:cubicBezTo>
                  <a:pt x="217309" y="108115"/>
                  <a:pt x="218617" y="105804"/>
                  <a:pt x="214642" y="106654"/>
                </a:cubicBezTo>
                <a:cubicBezTo>
                  <a:pt x="212445" y="106400"/>
                  <a:pt x="209752" y="106896"/>
                  <a:pt x="207124" y="107264"/>
                </a:cubicBezTo>
                <a:cubicBezTo>
                  <a:pt x="212394" y="105194"/>
                  <a:pt x="214083" y="100368"/>
                  <a:pt x="207581" y="101092"/>
                </a:cubicBezTo>
                <a:cubicBezTo>
                  <a:pt x="210832" y="100139"/>
                  <a:pt x="210222" y="99047"/>
                  <a:pt x="207860" y="97917"/>
                </a:cubicBezTo>
                <a:cubicBezTo>
                  <a:pt x="210286" y="98653"/>
                  <a:pt x="211276" y="98514"/>
                  <a:pt x="210895" y="97472"/>
                </a:cubicBezTo>
                <a:cubicBezTo>
                  <a:pt x="212013" y="97536"/>
                  <a:pt x="212661" y="96278"/>
                  <a:pt x="212991" y="94145"/>
                </a:cubicBezTo>
                <a:cubicBezTo>
                  <a:pt x="213232" y="95542"/>
                  <a:pt x="213499" y="96964"/>
                  <a:pt x="213740" y="98361"/>
                </a:cubicBezTo>
                <a:cubicBezTo>
                  <a:pt x="214870" y="97218"/>
                  <a:pt x="215632" y="95643"/>
                  <a:pt x="215556" y="93078"/>
                </a:cubicBezTo>
                <a:cubicBezTo>
                  <a:pt x="217169" y="92303"/>
                  <a:pt x="217347" y="90995"/>
                  <a:pt x="217347" y="89624"/>
                </a:cubicBezTo>
                <a:cubicBezTo>
                  <a:pt x="218731" y="89497"/>
                  <a:pt x="219709" y="91859"/>
                  <a:pt x="220662" y="94742"/>
                </a:cubicBezTo>
                <a:cubicBezTo>
                  <a:pt x="221386" y="93218"/>
                  <a:pt x="221868" y="91503"/>
                  <a:pt x="221576" y="89179"/>
                </a:cubicBezTo>
                <a:cubicBezTo>
                  <a:pt x="222275" y="89103"/>
                  <a:pt x="222986" y="90284"/>
                  <a:pt x="223672" y="92037"/>
                </a:cubicBezTo>
                <a:cubicBezTo>
                  <a:pt x="223621" y="90576"/>
                  <a:pt x="223875" y="89217"/>
                  <a:pt x="224434" y="87960"/>
                </a:cubicBezTo>
                <a:cubicBezTo>
                  <a:pt x="225386" y="88074"/>
                  <a:pt x="225272" y="88747"/>
                  <a:pt x="225043" y="89459"/>
                </a:cubicBezTo>
                <a:cubicBezTo>
                  <a:pt x="225932" y="88062"/>
                  <a:pt x="226847" y="86665"/>
                  <a:pt x="227748" y="85242"/>
                </a:cubicBezTo>
                <a:moveTo>
                  <a:pt x="184035" y="116624"/>
                </a:moveTo>
                <a:cubicBezTo>
                  <a:pt x="183756" y="116522"/>
                  <a:pt x="183425" y="116433"/>
                  <a:pt x="183629" y="115811"/>
                </a:cubicBezTo>
                <a:cubicBezTo>
                  <a:pt x="183819" y="115201"/>
                  <a:pt x="184111" y="115303"/>
                  <a:pt x="184441" y="115392"/>
                </a:cubicBezTo>
                <a:cubicBezTo>
                  <a:pt x="188340" y="116624"/>
                  <a:pt x="192341" y="117754"/>
                  <a:pt x="196494" y="118631"/>
                </a:cubicBezTo>
                <a:cubicBezTo>
                  <a:pt x="200634" y="119494"/>
                  <a:pt x="204952" y="120116"/>
                  <a:pt x="209562" y="120345"/>
                </a:cubicBezTo>
                <a:cubicBezTo>
                  <a:pt x="209867" y="120358"/>
                  <a:pt x="210197" y="120370"/>
                  <a:pt x="210172" y="121005"/>
                </a:cubicBezTo>
                <a:cubicBezTo>
                  <a:pt x="210133" y="121653"/>
                  <a:pt x="209816" y="121640"/>
                  <a:pt x="209498" y="121628"/>
                </a:cubicBezTo>
                <a:cubicBezTo>
                  <a:pt x="204838" y="121386"/>
                  <a:pt x="200443" y="120764"/>
                  <a:pt x="196227" y="119862"/>
                </a:cubicBezTo>
                <a:cubicBezTo>
                  <a:pt x="192011" y="118986"/>
                  <a:pt x="187985" y="117856"/>
                  <a:pt x="184035" y="116624"/>
                </a:cubicBezTo>
                <a:moveTo>
                  <a:pt x="186931" y="109918"/>
                </a:moveTo>
                <a:cubicBezTo>
                  <a:pt x="186638" y="109779"/>
                  <a:pt x="186372" y="109613"/>
                  <a:pt x="186689" y="109055"/>
                </a:cubicBezTo>
                <a:cubicBezTo>
                  <a:pt x="187007" y="108509"/>
                  <a:pt x="187286" y="108648"/>
                  <a:pt x="187565" y="108813"/>
                </a:cubicBezTo>
                <a:cubicBezTo>
                  <a:pt x="189521" y="109931"/>
                  <a:pt x="191464" y="111049"/>
                  <a:pt x="193446" y="112090"/>
                </a:cubicBezTo>
                <a:cubicBezTo>
                  <a:pt x="191985" y="111264"/>
                  <a:pt x="190575" y="110376"/>
                  <a:pt x="189166" y="109461"/>
                </a:cubicBezTo>
                <a:cubicBezTo>
                  <a:pt x="188899" y="109283"/>
                  <a:pt x="188620" y="109106"/>
                  <a:pt x="188963" y="108559"/>
                </a:cubicBezTo>
                <a:cubicBezTo>
                  <a:pt x="189318" y="108026"/>
                  <a:pt x="189585" y="108216"/>
                  <a:pt x="189852" y="108394"/>
                </a:cubicBezTo>
                <a:cubicBezTo>
                  <a:pt x="192734" y="110249"/>
                  <a:pt x="195643" y="111976"/>
                  <a:pt x="198665" y="113398"/>
                </a:cubicBezTo>
                <a:cubicBezTo>
                  <a:pt x="201663" y="114808"/>
                  <a:pt x="204761" y="115938"/>
                  <a:pt x="208000" y="116586"/>
                </a:cubicBezTo>
                <a:cubicBezTo>
                  <a:pt x="208305" y="116662"/>
                  <a:pt x="208622" y="116713"/>
                  <a:pt x="208508" y="117335"/>
                </a:cubicBezTo>
                <a:cubicBezTo>
                  <a:pt x="208470" y="117437"/>
                  <a:pt x="208457" y="117500"/>
                  <a:pt x="208419" y="117564"/>
                </a:cubicBezTo>
                <a:cubicBezTo>
                  <a:pt x="208571" y="117589"/>
                  <a:pt x="208724" y="117615"/>
                  <a:pt x="208863" y="117627"/>
                </a:cubicBezTo>
                <a:cubicBezTo>
                  <a:pt x="209194" y="117678"/>
                  <a:pt x="209498" y="117729"/>
                  <a:pt x="209397" y="118364"/>
                </a:cubicBezTo>
                <a:cubicBezTo>
                  <a:pt x="209321" y="118999"/>
                  <a:pt x="208990" y="118948"/>
                  <a:pt x="208686" y="118897"/>
                </a:cubicBezTo>
                <a:cubicBezTo>
                  <a:pt x="204774" y="118326"/>
                  <a:pt x="201066" y="117081"/>
                  <a:pt x="197459" y="115468"/>
                </a:cubicBezTo>
                <a:cubicBezTo>
                  <a:pt x="193852" y="113868"/>
                  <a:pt x="190372" y="111912"/>
                  <a:pt x="186931" y="109918"/>
                </a:cubicBezTo>
                <a:moveTo>
                  <a:pt x="200685" y="98704"/>
                </a:moveTo>
                <a:cubicBezTo>
                  <a:pt x="200431" y="98488"/>
                  <a:pt x="200202" y="98285"/>
                  <a:pt x="200621" y="97790"/>
                </a:cubicBezTo>
                <a:cubicBezTo>
                  <a:pt x="201015" y="97320"/>
                  <a:pt x="201269" y="97523"/>
                  <a:pt x="201510" y="97726"/>
                </a:cubicBezTo>
                <a:cubicBezTo>
                  <a:pt x="202818" y="98831"/>
                  <a:pt x="204114" y="99657"/>
                  <a:pt x="205472" y="100012"/>
                </a:cubicBezTo>
                <a:cubicBezTo>
                  <a:pt x="206768" y="100355"/>
                  <a:pt x="208127" y="100279"/>
                  <a:pt x="209549" y="99606"/>
                </a:cubicBezTo>
                <a:cubicBezTo>
                  <a:pt x="209841" y="99454"/>
                  <a:pt x="210133" y="99327"/>
                  <a:pt x="210413" y="99898"/>
                </a:cubicBezTo>
                <a:cubicBezTo>
                  <a:pt x="210680" y="100482"/>
                  <a:pt x="210400" y="100609"/>
                  <a:pt x="210108" y="100749"/>
                </a:cubicBezTo>
                <a:cubicBezTo>
                  <a:pt x="208381" y="101562"/>
                  <a:pt x="206743" y="101651"/>
                  <a:pt x="205142" y="101232"/>
                </a:cubicBezTo>
                <a:cubicBezTo>
                  <a:pt x="203593" y="100825"/>
                  <a:pt x="202120" y="99911"/>
                  <a:pt x="200685" y="98704"/>
                </a:cubicBezTo>
                <a:moveTo>
                  <a:pt x="204126" y="96685"/>
                </a:moveTo>
                <a:cubicBezTo>
                  <a:pt x="203860" y="96558"/>
                  <a:pt x="203568" y="96405"/>
                  <a:pt x="203834" y="95834"/>
                </a:cubicBezTo>
                <a:cubicBezTo>
                  <a:pt x="204101" y="95250"/>
                  <a:pt x="204380" y="95377"/>
                  <a:pt x="204672" y="95529"/>
                </a:cubicBezTo>
                <a:cubicBezTo>
                  <a:pt x="205523" y="95923"/>
                  <a:pt x="206361" y="96317"/>
                  <a:pt x="207212" y="96634"/>
                </a:cubicBezTo>
                <a:cubicBezTo>
                  <a:pt x="208038" y="96977"/>
                  <a:pt x="208813" y="97256"/>
                  <a:pt x="209536" y="97447"/>
                </a:cubicBezTo>
                <a:cubicBezTo>
                  <a:pt x="209841" y="97536"/>
                  <a:pt x="210159" y="97612"/>
                  <a:pt x="209994" y="98222"/>
                </a:cubicBezTo>
                <a:cubicBezTo>
                  <a:pt x="209841" y="98831"/>
                  <a:pt x="209536" y="98755"/>
                  <a:pt x="209232" y="98679"/>
                </a:cubicBezTo>
                <a:cubicBezTo>
                  <a:pt x="208406" y="98463"/>
                  <a:pt x="207581" y="98171"/>
                  <a:pt x="206717" y="97828"/>
                </a:cubicBezTo>
                <a:cubicBezTo>
                  <a:pt x="205892" y="97485"/>
                  <a:pt x="205015" y="97091"/>
                  <a:pt x="204126" y="96685"/>
                </a:cubicBezTo>
                <a:moveTo>
                  <a:pt x="207378" y="94234"/>
                </a:moveTo>
                <a:cubicBezTo>
                  <a:pt x="207174" y="93993"/>
                  <a:pt x="206971" y="93751"/>
                  <a:pt x="207466" y="93345"/>
                </a:cubicBezTo>
                <a:cubicBezTo>
                  <a:pt x="207962" y="92938"/>
                  <a:pt x="208165" y="93192"/>
                  <a:pt x="208355" y="93434"/>
                </a:cubicBezTo>
                <a:cubicBezTo>
                  <a:pt x="208889" y="94094"/>
                  <a:pt x="209460" y="94716"/>
                  <a:pt x="210032" y="95275"/>
                </a:cubicBezTo>
                <a:cubicBezTo>
                  <a:pt x="210603" y="95796"/>
                  <a:pt x="211200" y="96240"/>
                  <a:pt x="211797" y="96596"/>
                </a:cubicBezTo>
                <a:cubicBezTo>
                  <a:pt x="212076" y="96761"/>
                  <a:pt x="212356" y="96926"/>
                  <a:pt x="212038" y="97485"/>
                </a:cubicBezTo>
                <a:cubicBezTo>
                  <a:pt x="211721" y="98044"/>
                  <a:pt x="211441" y="97879"/>
                  <a:pt x="211162" y="97714"/>
                </a:cubicBezTo>
                <a:cubicBezTo>
                  <a:pt x="210464" y="97307"/>
                  <a:pt x="209803" y="96787"/>
                  <a:pt x="209155" y="96202"/>
                </a:cubicBezTo>
                <a:cubicBezTo>
                  <a:pt x="208559" y="95605"/>
                  <a:pt x="207949" y="94958"/>
                  <a:pt x="207378" y="94234"/>
                </a:cubicBezTo>
                <a:moveTo>
                  <a:pt x="185546" y="122199"/>
                </a:moveTo>
                <a:cubicBezTo>
                  <a:pt x="185241" y="122098"/>
                  <a:pt x="184962" y="122009"/>
                  <a:pt x="185127" y="121399"/>
                </a:cubicBezTo>
                <a:cubicBezTo>
                  <a:pt x="185318" y="120790"/>
                  <a:pt x="185610" y="120878"/>
                  <a:pt x="185940" y="120967"/>
                </a:cubicBezTo>
                <a:cubicBezTo>
                  <a:pt x="189610" y="122085"/>
                  <a:pt x="193319" y="122999"/>
                  <a:pt x="197065" y="123595"/>
                </a:cubicBezTo>
                <a:cubicBezTo>
                  <a:pt x="200799" y="124179"/>
                  <a:pt x="204596" y="124497"/>
                  <a:pt x="208457" y="124408"/>
                </a:cubicBezTo>
                <a:cubicBezTo>
                  <a:pt x="208787" y="124408"/>
                  <a:pt x="209092" y="124395"/>
                  <a:pt x="209117" y="125030"/>
                </a:cubicBezTo>
                <a:cubicBezTo>
                  <a:pt x="209130" y="125691"/>
                  <a:pt x="208800" y="125691"/>
                  <a:pt x="208482" y="125703"/>
                </a:cubicBezTo>
                <a:lnTo>
                  <a:pt x="207720" y="125703"/>
                </a:lnTo>
                <a:cubicBezTo>
                  <a:pt x="207835" y="125780"/>
                  <a:pt x="207898" y="125945"/>
                  <a:pt x="207898" y="126249"/>
                </a:cubicBezTo>
                <a:cubicBezTo>
                  <a:pt x="207898" y="126910"/>
                  <a:pt x="207593" y="126910"/>
                  <a:pt x="207263" y="126910"/>
                </a:cubicBezTo>
                <a:cubicBezTo>
                  <a:pt x="204063" y="126884"/>
                  <a:pt x="200837" y="126656"/>
                  <a:pt x="197560" y="126211"/>
                </a:cubicBezTo>
                <a:cubicBezTo>
                  <a:pt x="194297" y="125767"/>
                  <a:pt x="190994" y="125132"/>
                  <a:pt x="187692" y="124319"/>
                </a:cubicBezTo>
                <a:cubicBezTo>
                  <a:pt x="187400" y="124230"/>
                  <a:pt x="187096" y="124167"/>
                  <a:pt x="187223" y="123545"/>
                </a:cubicBezTo>
                <a:cubicBezTo>
                  <a:pt x="187388" y="122936"/>
                  <a:pt x="187680" y="122999"/>
                  <a:pt x="187997" y="123076"/>
                </a:cubicBezTo>
                <a:cubicBezTo>
                  <a:pt x="190398" y="123659"/>
                  <a:pt x="192785" y="124154"/>
                  <a:pt x="195135" y="124560"/>
                </a:cubicBezTo>
                <a:cubicBezTo>
                  <a:pt x="191909" y="123951"/>
                  <a:pt x="188709" y="123152"/>
                  <a:pt x="185546" y="122199"/>
                </a:cubicBezTo>
                <a:moveTo>
                  <a:pt x="243953" y="50305"/>
                </a:moveTo>
                <a:cubicBezTo>
                  <a:pt x="244182" y="50063"/>
                  <a:pt x="244373" y="49822"/>
                  <a:pt x="244868" y="50228"/>
                </a:cubicBezTo>
                <a:cubicBezTo>
                  <a:pt x="245351" y="50635"/>
                  <a:pt x="245147" y="50876"/>
                  <a:pt x="244931" y="51130"/>
                </a:cubicBezTo>
                <a:cubicBezTo>
                  <a:pt x="242810" y="53657"/>
                  <a:pt x="241083" y="56324"/>
                  <a:pt x="239851" y="59194"/>
                </a:cubicBezTo>
                <a:cubicBezTo>
                  <a:pt x="239712" y="59525"/>
                  <a:pt x="239559" y="59855"/>
                  <a:pt x="239432" y="60198"/>
                </a:cubicBezTo>
                <a:cubicBezTo>
                  <a:pt x="239470" y="60350"/>
                  <a:pt x="239394" y="60465"/>
                  <a:pt x="239305" y="60566"/>
                </a:cubicBezTo>
                <a:cubicBezTo>
                  <a:pt x="238404" y="63017"/>
                  <a:pt x="237845" y="65621"/>
                  <a:pt x="237718" y="68389"/>
                </a:cubicBezTo>
                <a:cubicBezTo>
                  <a:pt x="237705" y="68719"/>
                  <a:pt x="237680" y="69024"/>
                  <a:pt x="237057" y="69012"/>
                </a:cubicBezTo>
                <a:cubicBezTo>
                  <a:pt x="236410" y="68973"/>
                  <a:pt x="236422" y="68643"/>
                  <a:pt x="236435" y="68326"/>
                </a:cubicBezTo>
                <a:cubicBezTo>
                  <a:pt x="236524" y="66649"/>
                  <a:pt x="236765" y="65011"/>
                  <a:pt x="237121" y="63436"/>
                </a:cubicBezTo>
                <a:cubicBezTo>
                  <a:pt x="236460" y="64605"/>
                  <a:pt x="235838" y="65951"/>
                  <a:pt x="235241" y="67310"/>
                </a:cubicBezTo>
                <a:cubicBezTo>
                  <a:pt x="234911" y="68021"/>
                  <a:pt x="234606" y="68694"/>
                  <a:pt x="234340" y="69240"/>
                </a:cubicBezTo>
                <a:cubicBezTo>
                  <a:pt x="234200" y="69532"/>
                  <a:pt x="234073" y="69824"/>
                  <a:pt x="233501" y="69545"/>
                </a:cubicBezTo>
                <a:cubicBezTo>
                  <a:pt x="232905" y="69266"/>
                  <a:pt x="233057" y="68973"/>
                  <a:pt x="233184" y="68681"/>
                </a:cubicBezTo>
                <a:cubicBezTo>
                  <a:pt x="233527" y="67970"/>
                  <a:pt x="233806" y="67373"/>
                  <a:pt x="234073" y="66776"/>
                </a:cubicBezTo>
                <a:cubicBezTo>
                  <a:pt x="235318" y="64033"/>
                  <a:pt x="236575" y="61277"/>
                  <a:pt x="238200" y="59830"/>
                </a:cubicBezTo>
                <a:cubicBezTo>
                  <a:pt x="238353" y="59436"/>
                  <a:pt x="238518" y="59068"/>
                  <a:pt x="238683" y="58686"/>
                </a:cubicBezTo>
                <a:cubicBezTo>
                  <a:pt x="239966" y="55702"/>
                  <a:pt x="241756" y="52921"/>
                  <a:pt x="243953" y="50305"/>
                </a:cubicBezTo>
                <a:moveTo>
                  <a:pt x="245947" y="71006"/>
                </a:moveTo>
                <a:cubicBezTo>
                  <a:pt x="246062" y="71310"/>
                  <a:pt x="246176" y="71602"/>
                  <a:pt x="245579" y="71831"/>
                </a:cubicBezTo>
                <a:cubicBezTo>
                  <a:pt x="244982" y="72034"/>
                  <a:pt x="244868" y="71742"/>
                  <a:pt x="244766" y="71450"/>
                </a:cubicBezTo>
                <a:cubicBezTo>
                  <a:pt x="244436" y="70536"/>
                  <a:pt x="244233" y="69659"/>
                  <a:pt x="244119" y="68758"/>
                </a:cubicBezTo>
                <a:cubicBezTo>
                  <a:pt x="243573" y="70193"/>
                  <a:pt x="242988" y="71653"/>
                  <a:pt x="242328" y="73126"/>
                </a:cubicBezTo>
                <a:cubicBezTo>
                  <a:pt x="242188" y="73418"/>
                  <a:pt x="242087" y="73723"/>
                  <a:pt x="241502" y="73469"/>
                </a:cubicBezTo>
                <a:cubicBezTo>
                  <a:pt x="240906" y="73215"/>
                  <a:pt x="241032" y="72923"/>
                  <a:pt x="241147" y="72631"/>
                </a:cubicBezTo>
                <a:cubicBezTo>
                  <a:pt x="241972" y="70752"/>
                  <a:pt x="242671" y="68986"/>
                  <a:pt x="243331" y="67297"/>
                </a:cubicBezTo>
                <a:cubicBezTo>
                  <a:pt x="243992" y="65595"/>
                  <a:pt x="244614" y="63919"/>
                  <a:pt x="245223" y="62255"/>
                </a:cubicBezTo>
                <a:cubicBezTo>
                  <a:pt x="245287" y="62052"/>
                  <a:pt x="245351" y="61836"/>
                  <a:pt x="245605" y="61798"/>
                </a:cubicBezTo>
                <a:cubicBezTo>
                  <a:pt x="247052" y="58940"/>
                  <a:pt x="249415" y="56070"/>
                  <a:pt x="252272" y="53137"/>
                </a:cubicBezTo>
                <a:cubicBezTo>
                  <a:pt x="252501" y="52908"/>
                  <a:pt x="252729" y="52679"/>
                  <a:pt x="253186" y="53137"/>
                </a:cubicBezTo>
                <a:cubicBezTo>
                  <a:pt x="253644" y="53568"/>
                  <a:pt x="253415" y="53797"/>
                  <a:pt x="253186" y="54026"/>
                </a:cubicBezTo>
                <a:cubicBezTo>
                  <a:pt x="250316" y="56972"/>
                  <a:pt x="247967" y="59830"/>
                  <a:pt x="246620" y="62687"/>
                </a:cubicBezTo>
                <a:cubicBezTo>
                  <a:pt x="245300" y="65430"/>
                  <a:pt x="244919" y="68199"/>
                  <a:pt x="245947" y="71006"/>
                </a:cubicBezTo>
                <a:moveTo>
                  <a:pt x="251510" y="66853"/>
                </a:moveTo>
                <a:cubicBezTo>
                  <a:pt x="251586" y="66548"/>
                  <a:pt x="251662" y="66230"/>
                  <a:pt x="252285" y="66383"/>
                </a:cubicBezTo>
                <a:cubicBezTo>
                  <a:pt x="252907" y="66522"/>
                  <a:pt x="252818" y="66840"/>
                  <a:pt x="252742" y="67157"/>
                </a:cubicBezTo>
                <a:cubicBezTo>
                  <a:pt x="252513" y="68123"/>
                  <a:pt x="252374" y="69367"/>
                  <a:pt x="252323" y="70866"/>
                </a:cubicBezTo>
                <a:cubicBezTo>
                  <a:pt x="252272" y="72364"/>
                  <a:pt x="252323" y="74142"/>
                  <a:pt x="252463" y="76162"/>
                </a:cubicBezTo>
                <a:cubicBezTo>
                  <a:pt x="252488" y="76479"/>
                  <a:pt x="252513" y="76797"/>
                  <a:pt x="251878" y="76835"/>
                </a:cubicBezTo>
                <a:cubicBezTo>
                  <a:pt x="251243" y="76886"/>
                  <a:pt x="251205" y="76568"/>
                  <a:pt x="251193" y="76238"/>
                </a:cubicBezTo>
                <a:cubicBezTo>
                  <a:pt x="251040" y="74193"/>
                  <a:pt x="250989" y="72402"/>
                  <a:pt x="251040" y="70828"/>
                </a:cubicBezTo>
                <a:cubicBezTo>
                  <a:pt x="251091" y="69253"/>
                  <a:pt x="251243" y="67932"/>
                  <a:pt x="251510" y="66853"/>
                </a:cubicBezTo>
                <a:moveTo>
                  <a:pt x="265137" y="60007"/>
                </a:moveTo>
                <a:cubicBezTo>
                  <a:pt x="265404" y="59817"/>
                  <a:pt x="265645" y="59614"/>
                  <a:pt x="266026" y="60122"/>
                </a:cubicBezTo>
                <a:cubicBezTo>
                  <a:pt x="266432" y="60630"/>
                  <a:pt x="266178" y="60833"/>
                  <a:pt x="265924" y="61023"/>
                </a:cubicBezTo>
                <a:cubicBezTo>
                  <a:pt x="262381" y="63792"/>
                  <a:pt x="259346" y="66497"/>
                  <a:pt x="257530" y="69050"/>
                </a:cubicBezTo>
                <a:cubicBezTo>
                  <a:pt x="255841" y="71425"/>
                  <a:pt x="255206" y="73634"/>
                  <a:pt x="256298" y="75590"/>
                </a:cubicBezTo>
                <a:cubicBezTo>
                  <a:pt x="256450" y="75870"/>
                  <a:pt x="256603" y="76149"/>
                  <a:pt x="256057" y="76454"/>
                </a:cubicBezTo>
                <a:cubicBezTo>
                  <a:pt x="255498" y="76759"/>
                  <a:pt x="255345" y="76492"/>
                  <a:pt x="255193" y="76212"/>
                </a:cubicBezTo>
                <a:cubicBezTo>
                  <a:pt x="253796" y="73749"/>
                  <a:pt x="254494" y="71094"/>
                  <a:pt x="256488" y="68288"/>
                </a:cubicBezTo>
                <a:cubicBezTo>
                  <a:pt x="258406" y="65646"/>
                  <a:pt x="261505" y="62865"/>
                  <a:pt x="265137" y="60007"/>
                </a:cubicBezTo>
                <a:moveTo>
                  <a:pt x="264362" y="80403"/>
                </a:moveTo>
                <a:cubicBezTo>
                  <a:pt x="264362" y="80721"/>
                  <a:pt x="264375" y="81039"/>
                  <a:pt x="263753" y="81064"/>
                </a:cubicBezTo>
                <a:cubicBezTo>
                  <a:pt x="263092" y="81089"/>
                  <a:pt x="263092" y="80759"/>
                  <a:pt x="263080" y="80454"/>
                </a:cubicBezTo>
                <a:cubicBezTo>
                  <a:pt x="263067" y="79743"/>
                  <a:pt x="263003" y="79070"/>
                  <a:pt x="262762" y="78473"/>
                </a:cubicBezTo>
                <a:cubicBezTo>
                  <a:pt x="262597" y="78079"/>
                  <a:pt x="262356" y="77698"/>
                  <a:pt x="261988" y="77355"/>
                </a:cubicBezTo>
                <a:cubicBezTo>
                  <a:pt x="261873" y="77330"/>
                  <a:pt x="261772" y="77279"/>
                  <a:pt x="261670" y="77241"/>
                </a:cubicBezTo>
                <a:cubicBezTo>
                  <a:pt x="261251" y="77063"/>
                  <a:pt x="260908" y="77013"/>
                  <a:pt x="260603" y="77101"/>
                </a:cubicBezTo>
                <a:cubicBezTo>
                  <a:pt x="260311" y="77203"/>
                  <a:pt x="260019" y="77482"/>
                  <a:pt x="259740" y="77914"/>
                </a:cubicBezTo>
                <a:cubicBezTo>
                  <a:pt x="259574" y="78168"/>
                  <a:pt x="259397" y="78448"/>
                  <a:pt x="258863" y="78105"/>
                </a:cubicBezTo>
                <a:cubicBezTo>
                  <a:pt x="258317" y="77762"/>
                  <a:pt x="258508" y="77482"/>
                  <a:pt x="258660" y="77228"/>
                </a:cubicBezTo>
                <a:cubicBezTo>
                  <a:pt x="259092" y="76543"/>
                  <a:pt x="259600" y="76098"/>
                  <a:pt x="260210" y="75882"/>
                </a:cubicBezTo>
                <a:cubicBezTo>
                  <a:pt x="260578" y="75768"/>
                  <a:pt x="260946" y="75743"/>
                  <a:pt x="261327" y="75806"/>
                </a:cubicBezTo>
                <a:lnTo>
                  <a:pt x="266623" y="66383"/>
                </a:lnTo>
                <a:cubicBezTo>
                  <a:pt x="266788" y="66103"/>
                  <a:pt x="266953" y="65824"/>
                  <a:pt x="267499" y="66141"/>
                </a:cubicBezTo>
                <a:cubicBezTo>
                  <a:pt x="268058" y="66459"/>
                  <a:pt x="267906" y="66738"/>
                  <a:pt x="267741" y="67018"/>
                </a:cubicBezTo>
                <a:lnTo>
                  <a:pt x="262597" y="76187"/>
                </a:lnTo>
                <a:cubicBezTo>
                  <a:pt x="263270" y="76720"/>
                  <a:pt x="263677" y="77330"/>
                  <a:pt x="263943" y="78003"/>
                </a:cubicBezTo>
                <a:cubicBezTo>
                  <a:pt x="264261" y="78791"/>
                  <a:pt x="264337" y="79591"/>
                  <a:pt x="264362" y="80403"/>
                </a:cubicBezTo>
                <a:moveTo>
                  <a:pt x="266013" y="73050"/>
                </a:moveTo>
                <a:cubicBezTo>
                  <a:pt x="266166" y="72758"/>
                  <a:pt x="266293" y="72479"/>
                  <a:pt x="266864" y="72758"/>
                </a:cubicBezTo>
                <a:cubicBezTo>
                  <a:pt x="267436" y="73050"/>
                  <a:pt x="267309" y="73330"/>
                  <a:pt x="267144" y="73622"/>
                </a:cubicBezTo>
                <a:cubicBezTo>
                  <a:pt x="266661" y="74600"/>
                  <a:pt x="266432" y="75514"/>
                  <a:pt x="266394" y="76365"/>
                </a:cubicBezTo>
                <a:cubicBezTo>
                  <a:pt x="266394" y="76860"/>
                  <a:pt x="266445" y="77330"/>
                  <a:pt x="266585" y="77800"/>
                </a:cubicBezTo>
                <a:cubicBezTo>
                  <a:pt x="266902" y="77305"/>
                  <a:pt x="267283" y="76632"/>
                  <a:pt x="267690" y="75933"/>
                </a:cubicBezTo>
                <a:cubicBezTo>
                  <a:pt x="269176" y="73406"/>
                  <a:pt x="270979" y="70294"/>
                  <a:pt x="272363" y="70447"/>
                </a:cubicBezTo>
                <a:cubicBezTo>
                  <a:pt x="272681" y="70472"/>
                  <a:pt x="272998" y="70510"/>
                  <a:pt x="272935" y="71145"/>
                </a:cubicBezTo>
                <a:cubicBezTo>
                  <a:pt x="272871" y="71780"/>
                  <a:pt x="272541" y="71742"/>
                  <a:pt x="272249" y="71717"/>
                </a:cubicBezTo>
                <a:cubicBezTo>
                  <a:pt x="271678" y="71653"/>
                  <a:pt x="270090" y="74371"/>
                  <a:pt x="268795" y="76568"/>
                </a:cubicBezTo>
                <a:cubicBezTo>
                  <a:pt x="268020" y="77927"/>
                  <a:pt x="267334" y="79095"/>
                  <a:pt x="266877" y="79514"/>
                </a:cubicBezTo>
                <a:cubicBezTo>
                  <a:pt x="266585" y="79794"/>
                  <a:pt x="266064" y="79718"/>
                  <a:pt x="265886" y="79375"/>
                </a:cubicBezTo>
                <a:cubicBezTo>
                  <a:pt x="265353" y="78410"/>
                  <a:pt x="265086" y="77406"/>
                  <a:pt x="265124" y="76339"/>
                </a:cubicBezTo>
                <a:cubicBezTo>
                  <a:pt x="265150" y="75285"/>
                  <a:pt x="265442" y="74193"/>
                  <a:pt x="266013" y="73050"/>
                </a:cubicBezTo>
                <a:moveTo>
                  <a:pt x="281025" y="78918"/>
                </a:moveTo>
                <a:cubicBezTo>
                  <a:pt x="279374" y="79667"/>
                  <a:pt x="278028" y="80416"/>
                  <a:pt x="276224" y="81331"/>
                </a:cubicBezTo>
                <a:cubicBezTo>
                  <a:pt x="275005" y="81940"/>
                  <a:pt x="273659" y="83286"/>
                  <a:pt x="272770" y="84201"/>
                </a:cubicBezTo>
                <a:cubicBezTo>
                  <a:pt x="272452" y="84493"/>
                  <a:pt x="271385" y="84950"/>
                  <a:pt x="271246" y="85242"/>
                </a:cubicBezTo>
                <a:cubicBezTo>
                  <a:pt x="271246" y="85407"/>
                  <a:pt x="268998" y="83744"/>
                  <a:pt x="268401" y="83744"/>
                </a:cubicBezTo>
                <a:cubicBezTo>
                  <a:pt x="268071" y="83744"/>
                  <a:pt x="266445" y="83134"/>
                  <a:pt x="266280" y="82994"/>
                </a:cubicBezTo>
                <a:cubicBezTo>
                  <a:pt x="265836" y="82537"/>
                  <a:pt x="266725" y="81940"/>
                  <a:pt x="267334" y="81940"/>
                </a:cubicBezTo>
                <a:cubicBezTo>
                  <a:pt x="268401" y="81940"/>
                  <a:pt x="269442" y="83604"/>
                  <a:pt x="270789" y="83604"/>
                </a:cubicBezTo>
                <a:cubicBezTo>
                  <a:pt x="271843" y="83604"/>
                  <a:pt x="272605" y="82232"/>
                  <a:pt x="272909" y="81623"/>
                </a:cubicBezTo>
                <a:cubicBezTo>
                  <a:pt x="273202" y="81026"/>
                  <a:pt x="277278" y="79210"/>
                  <a:pt x="277278" y="78918"/>
                </a:cubicBezTo>
                <a:cubicBezTo>
                  <a:pt x="277278" y="77559"/>
                  <a:pt x="280745" y="77406"/>
                  <a:pt x="281025" y="78918"/>
                </a:cubicBezTo>
                <a:moveTo>
                  <a:pt x="163005" y="122948"/>
                </a:moveTo>
                <a:cubicBezTo>
                  <a:pt x="178485" y="106921"/>
                  <a:pt x="193661" y="94526"/>
                  <a:pt x="208317" y="88570"/>
                </a:cubicBezTo>
                <a:cubicBezTo>
                  <a:pt x="210248" y="86715"/>
                  <a:pt x="208609" y="84849"/>
                  <a:pt x="205307" y="82994"/>
                </a:cubicBezTo>
                <a:cubicBezTo>
                  <a:pt x="200888" y="84163"/>
                  <a:pt x="197218" y="84722"/>
                  <a:pt x="195224" y="83896"/>
                </a:cubicBezTo>
                <a:cubicBezTo>
                  <a:pt x="195617" y="82931"/>
                  <a:pt x="196036" y="81978"/>
                  <a:pt x="196430" y="81026"/>
                </a:cubicBezTo>
                <a:cubicBezTo>
                  <a:pt x="194932" y="82410"/>
                  <a:pt x="192874" y="82410"/>
                  <a:pt x="190563" y="81788"/>
                </a:cubicBezTo>
                <a:cubicBezTo>
                  <a:pt x="192506" y="82182"/>
                  <a:pt x="194284" y="83375"/>
                  <a:pt x="195820" y="85407"/>
                </a:cubicBezTo>
                <a:cubicBezTo>
                  <a:pt x="194728" y="85890"/>
                  <a:pt x="193268" y="86055"/>
                  <a:pt x="191769" y="86157"/>
                </a:cubicBezTo>
                <a:cubicBezTo>
                  <a:pt x="193115" y="86334"/>
                  <a:pt x="194220" y="86893"/>
                  <a:pt x="194779" y="88252"/>
                </a:cubicBezTo>
                <a:cubicBezTo>
                  <a:pt x="192226" y="88570"/>
                  <a:pt x="191871" y="89674"/>
                  <a:pt x="193725" y="91580"/>
                </a:cubicBezTo>
                <a:cubicBezTo>
                  <a:pt x="191718" y="91833"/>
                  <a:pt x="189521" y="91795"/>
                  <a:pt x="185902" y="89624"/>
                </a:cubicBezTo>
                <a:cubicBezTo>
                  <a:pt x="185026" y="89560"/>
                  <a:pt x="184187" y="89509"/>
                  <a:pt x="183349" y="89459"/>
                </a:cubicBezTo>
                <a:cubicBezTo>
                  <a:pt x="180301" y="89039"/>
                  <a:pt x="183159" y="91846"/>
                  <a:pt x="184835" y="93993"/>
                </a:cubicBezTo>
                <a:cubicBezTo>
                  <a:pt x="182028" y="92989"/>
                  <a:pt x="179209" y="91973"/>
                  <a:pt x="176415" y="90983"/>
                </a:cubicBezTo>
                <a:cubicBezTo>
                  <a:pt x="181749" y="93993"/>
                  <a:pt x="186105" y="96761"/>
                  <a:pt x="183781" y="97764"/>
                </a:cubicBezTo>
                <a:cubicBezTo>
                  <a:pt x="177748" y="97371"/>
                  <a:pt x="173303" y="95402"/>
                  <a:pt x="168884" y="93396"/>
                </a:cubicBezTo>
                <a:lnTo>
                  <a:pt x="174599" y="97015"/>
                </a:lnTo>
                <a:cubicBezTo>
                  <a:pt x="174599" y="97663"/>
                  <a:pt x="174192" y="98310"/>
                  <a:pt x="173392" y="98971"/>
                </a:cubicBezTo>
                <a:cubicBezTo>
                  <a:pt x="175564" y="98679"/>
                  <a:pt x="177710" y="98361"/>
                  <a:pt x="179869" y="98069"/>
                </a:cubicBezTo>
                <a:cubicBezTo>
                  <a:pt x="182130" y="97599"/>
                  <a:pt x="182981" y="99263"/>
                  <a:pt x="183629" y="101232"/>
                </a:cubicBezTo>
                <a:cubicBezTo>
                  <a:pt x="182587" y="101473"/>
                  <a:pt x="181533" y="101739"/>
                  <a:pt x="180466" y="101981"/>
                </a:cubicBezTo>
                <a:cubicBezTo>
                  <a:pt x="180568" y="102489"/>
                  <a:pt x="180682" y="102984"/>
                  <a:pt x="180771" y="103505"/>
                </a:cubicBezTo>
                <a:cubicBezTo>
                  <a:pt x="180225" y="103848"/>
                  <a:pt x="179679" y="104203"/>
                  <a:pt x="179120" y="104546"/>
                </a:cubicBezTo>
                <a:cubicBezTo>
                  <a:pt x="179069" y="105600"/>
                  <a:pt x="179018" y="106654"/>
                  <a:pt x="178968" y="107721"/>
                </a:cubicBezTo>
                <a:cubicBezTo>
                  <a:pt x="177660" y="108521"/>
                  <a:pt x="176364" y="109321"/>
                  <a:pt x="175056" y="110134"/>
                </a:cubicBezTo>
                <a:cubicBezTo>
                  <a:pt x="174954" y="108115"/>
                  <a:pt x="174853" y="106108"/>
                  <a:pt x="174751" y="104102"/>
                </a:cubicBezTo>
                <a:cubicBezTo>
                  <a:pt x="173151" y="104254"/>
                  <a:pt x="172325" y="104800"/>
                  <a:pt x="172351" y="105753"/>
                </a:cubicBezTo>
                <a:cubicBezTo>
                  <a:pt x="173596" y="106997"/>
                  <a:pt x="174243" y="108470"/>
                  <a:pt x="174307" y="110134"/>
                </a:cubicBezTo>
                <a:cubicBezTo>
                  <a:pt x="161913" y="113881"/>
                  <a:pt x="154419" y="107074"/>
                  <a:pt x="142228" y="104711"/>
                </a:cubicBezTo>
                <a:cubicBezTo>
                  <a:pt x="149428" y="107772"/>
                  <a:pt x="158001" y="110477"/>
                  <a:pt x="166776" y="113144"/>
                </a:cubicBezTo>
                <a:cubicBezTo>
                  <a:pt x="167487" y="115036"/>
                  <a:pt x="166763" y="115938"/>
                  <a:pt x="165278" y="116294"/>
                </a:cubicBezTo>
                <a:cubicBezTo>
                  <a:pt x="161062" y="115722"/>
                  <a:pt x="152984" y="114147"/>
                  <a:pt x="148819" y="112801"/>
                </a:cubicBezTo>
                <a:cubicBezTo>
                  <a:pt x="144729" y="111493"/>
                  <a:pt x="140678" y="109791"/>
                  <a:pt x="136817" y="107747"/>
                </a:cubicBezTo>
                <a:cubicBezTo>
                  <a:pt x="136525" y="107607"/>
                  <a:pt x="136258" y="107455"/>
                  <a:pt x="135954" y="108013"/>
                </a:cubicBezTo>
                <a:cubicBezTo>
                  <a:pt x="135662" y="108585"/>
                  <a:pt x="135941" y="108737"/>
                  <a:pt x="136220" y="108877"/>
                </a:cubicBezTo>
                <a:cubicBezTo>
                  <a:pt x="140157" y="110960"/>
                  <a:pt x="144247" y="112674"/>
                  <a:pt x="148425" y="114020"/>
                </a:cubicBezTo>
                <a:cubicBezTo>
                  <a:pt x="152667" y="115379"/>
                  <a:pt x="157264" y="116687"/>
                  <a:pt x="161544" y="117259"/>
                </a:cubicBezTo>
                <a:cubicBezTo>
                  <a:pt x="162459" y="117386"/>
                  <a:pt x="163182" y="121450"/>
                  <a:pt x="163005" y="122948"/>
                </a:cubicBezTo>
                <a:moveTo>
                  <a:pt x="195135" y="124560"/>
                </a:moveTo>
                <a:cubicBezTo>
                  <a:pt x="195706" y="124649"/>
                  <a:pt x="196290" y="124738"/>
                  <a:pt x="196862" y="124827"/>
                </a:cubicBezTo>
                <a:close/>
                <a:moveTo>
                  <a:pt x="112484" y="47752"/>
                </a:moveTo>
                <a:cubicBezTo>
                  <a:pt x="111811" y="48399"/>
                  <a:pt x="110782" y="49022"/>
                  <a:pt x="109957" y="49466"/>
                </a:cubicBezTo>
                <a:cubicBezTo>
                  <a:pt x="111836" y="51511"/>
                  <a:pt x="113068" y="51651"/>
                  <a:pt x="115088" y="51346"/>
                </a:cubicBezTo>
                <a:cubicBezTo>
                  <a:pt x="115088" y="51105"/>
                  <a:pt x="115177" y="50901"/>
                  <a:pt x="115685" y="50863"/>
                </a:cubicBezTo>
                <a:cubicBezTo>
                  <a:pt x="116040" y="50825"/>
                  <a:pt x="116205" y="50914"/>
                  <a:pt x="116281" y="51041"/>
                </a:cubicBezTo>
                <a:cubicBezTo>
                  <a:pt x="116980" y="50825"/>
                  <a:pt x="117704" y="50470"/>
                  <a:pt x="118428" y="50051"/>
                </a:cubicBezTo>
                <a:cubicBezTo>
                  <a:pt x="116713" y="49098"/>
                  <a:pt x="114923" y="48501"/>
                  <a:pt x="113068" y="48336"/>
                </a:cubicBezTo>
                <a:cubicBezTo>
                  <a:pt x="112776" y="48323"/>
                  <a:pt x="112471" y="48285"/>
                  <a:pt x="112484" y="47752"/>
                </a:cubicBezTo>
                <a:moveTo>
                  <a:pt x="114046" y="45517"/>
                </a:moveTo>
                <a:cubicBezTo>
                  <a:pt x="113729" y="46164"/>
                  <a:pt x="113589" y="46253"/>
                  <a:pt x="113183" y="46787"/>
                </a:cubicBezTo>
                <a:cubicBezTo>
                  <a:pt x="115380" y="47511"/>
                  <a:pt x="116294" y="47472"/>
                  <a:pt x="118085" y="47688"/>
                </a:cubicBezTo>
                <a:cubicBezTo>
                  <a:pt x="116459" y="47117"/>
                  <a:pt x="115646" y="46787"/>
                  <a:pt x="114046" y="45517"/>
                </a:cubicBezTo>
                <a:moveTo>
                  <a:pt x="94234" y="94120"/>
                </a:moveTo>
                <a:cubicBezTo>
                  <a:pt x="99797" y="95974"/>
                  <a:pt x="105055" y="98539"/>
                  <a:pt x="109830" y="102222"/>
                </a:cubicBezTo>
                <a:cubicBezTo>
                  <a:pt x="108585" y="101765"/>
                  <a:pt x="107328" y="101447"/>
                  <a:pt x="106083" y="102032"/>
                </a:cubicBezTo>
                <a:cubicBezTo>
                  <a:pt x="108979" y="108267"/>
                  <a:pt x="109055" y="110655"/>
                  <a:pt x="109042" y="112903"/>
                </a:cubicBezTo>
                <a:cubicBezTo>
                  <a:pt x="108103" y="109093"/>
                  <a:pt x="106756" y="105257"/>
                  <a:pt x="104496" y="101447"/>
                </a:cubicBezTo>
                <a:cubicBezTo>
                  <a:pt x="104839" y="101244"/>
                  <a:pt x="105156" y="101041"/>
                  <a:pt x="105486" y="100838"/>
                </a:cubicBezTo>
                <a:cubicBezTo>
                  <a:pt x="102718" y="98412"/>
                  <a:pt x="98362" y="96291"/>
                  <a:pt x="94234" y="94120"/>
                </a:cubicBezTo>
                <a:moveTo>
                  <a:pt x="107252" y="96507"/>
                </a:moveTo>
                <a:cubicBezTo>
                  <a:pt x="110604" y="98793"/>
                  <a:pt x="114491" y="100533"/>
                  <a:pt x="118606" y="102032"/>
                </a:cubicBezTo>
                <a:cubicBezTo>
                  <a:pt x="116510" y="99834"/>
                  <a:pt x="114605" y="97650"/>
                  <a:pt x="114084" y="95707"/>
                </a:cubicBezTo>
                <a:cubicBezTo>
                  <a:pt x="113983" y="93472"/>
                  <a:pt x="115608" y="93523"/>
                  <a:pt x="117132" y="93434"/>
                </a:cubicBezTo>
                <a:cubicBezTo>
                  <a:pt x="114999" y="93116"/>
                  <a:pt x="113348" y="92392"/>
                  <a:pt x="112789" y="90767"/>
                </a:cubicBezTo>
                <a:cubicBezTo>
                  <a:pt x="112586" y="93129"/>
                  <a:pt x="110820" y="93535"/>
                  <a:pt x="107455" y="91960"/>
                </a:cubicBezTo>
                <a:cubicBezTo>
                  <a:pt x="110706" y="93345"/>
                  <a:pt x="113094" y="95301"/>
                  <a:pt x="113983" y="98285"/>
                </a:cubicBezTo>
                <a:cubicBezTo>
                  <a:pt x="111519" y="99161"/>
                  <a:pt x="109423" y="97587"/>
                  <a:pt x="107252" y="96507"/>
                </a:cubicBezTo>
                <a:moveTo>
                  <a:pt x="122530" y="108343"/>
                </a:moveTo>
                <a:cubicBezTo>
                  <a:pt x="124613" y="104800"/>
                  <a:pt x="128537" y="102870"/>
                  <a:pt x="133744" y="101981"/>
                </a:cubicBezTo>
                <a:cubicBezTo>
                  <a:pt x="135408" y="99568"/>
                  <a:pt x="134735" y="98831"/>
                  <a:pt x="133744" y="98349"/>
                </a:cubicBezTo>
                <a:cubicBezTo>
                  <a:pt x="133985" y="99860"/>
                  <a:pt x="133528" y="101066"/>
                  <a:pt x="131585" y="101625"/>
                </a:cubicBezTo>
                <a:cubicBezTo>
                  <a:pt x="127978" y="101752"/>
                  <a:pt x="125590" y="101232"/>
                  <a:pt x="124143" y="100177"/>
                </a:cubicBezTo>
                <a:cubicBezTo>
                  <a:pt x="124359" y="101981"/>
                  <a:pt x="123520" y="105067"/>
                  <a:pt x="122530" y="108343"/>
                </a:cubicBezTo>
                <a:moveTo>
                  <a:pt x="129642" y="83705"/>
                </a:moveTo>
                <a:cubicBezTo>
                  <a:pt x="127927" y="84036"/>
                  <a:pt x="126225" y="84379"/>
                  <a:pt x="124511" y="84709"/>
                </a:cubicBezTo>
                <a:cubicBezTo>
                  <a:pt x="121031" y="85636"/>
                  <a:pt x="122631" y="88138"/>
                  <a:pt x="129286" y="92214"/>
                </a:cubicBezTo>
                <a:cubicBezTo>
                  <a:pt x="128385" y="93218"/>
                  <a:pt x="127470" y="94208"/>
                  <a:pt x="126581" y="95199"/>
                </a:cubicBezTo>
                <a:cubicBezTo>
                  <a:pt x="128804" y="96977"/>
                  <a:pt x="131394" y="97701"/>
                  <a:pt x="134785" y="96101"/>
                </a:cubicBezTo>
                <a:cubicBezTo>
                  <a:pt x="137440" y="100381"/>
                  <a:pt x="141059" y="99720"/>
                  <a:pt x="145644" y="94107"/>
                </a:cubicBezTo>
                <a:cubicBezTo>
                  <a:pt x="147435" y="97866"/>
                  <a:pt x="150940" y="97371"/>
                  <a:pt x="156109" y="92659"/>
                </a:cubicBezTo>
                <a:cubicBezTo>
                  <a:pt x="159042" y="91580"/>
                  <a:pt x="161951" y="90487"/>
                  <a:pt x="164872" y="89420"/>
                </a:cubicBezTo>
                <a:cubicBezTo>
                  <a:pt x="156502" y="91478"/>
                  <a:pt x="151753" y="90487"/>
                  <a:pt x="150597" y="86512"/>
                </a:cubicBezTo>
                <a:cubicBezTo>
                  <a:pt x="149924" y="88519"/>
                  <a:pt x="146901" y="88176"/>
                  <a:pt x="144006" y="87960"/>
                </a:cubicBezTo>
                <a:cubicBezTo>
                  <a:pt x="143777" y="89230"/>
                  <a:pt x="139789" y="87198"/>
                  <a:pt x="136373" y="86296"/>
                </a:cubicBezTo>
                <a:cubicBezTo>
                  <a:pt x="134315" y="85763"/>
                  <a:pt x="133592" y="86842"/>
                  <a:pt x="130925" y="85877"/>
                </a:cubicBezTo>
                <a:cubicBezTo>
                  <a:pt x="132868" y="87617"/>
                  <a:pt x="134823" y="89382"/>
                  <a:pt x="136792" y="91122"/>
                </a:cubicBezTo>
                <a:cubicBezTo>
                  <a:pt x="133719" y="93510"/>
                  <a:pt x="121806" y="87960"/>
                  <a:pt x="125692" y="86334"/>
                </a:cubicBezTo>
                <a:cubicBezTo>
                  <a:pt x="127496" y="86449"/>
                  <a:pt x="130099" y="87338"/>
                  <a:pt x="129642" y="83705"/>
                </a:cubicBezTo>
                <a:moveTo>
                  <a:pt x="108128" y="52781"/>
                </a:moveTo>
                <a:cubicBezTo>
                  <a:pt x="108420" y="52667"/>
                  <a:pt x="108725" y="52527"/>
                  <a:pt x="108979" y="53098"/>
                </a:cubicBezTo>
                <a:cubicBezTo>
                  <a:pt x="109246" y="53683"/>
                  <a:pt x="108953" y="53810"/>
                  <a:pt x="108674" y="53949"/>
                </a:cubicBezTo>
                <a:cubicBezTo>
                  <a:pt x="105093" y="55575"/>
                  <a:pt x="102159" y="57124"/>
                  <a:pt x="100368" y="58915"/>
                </a:cubicBezTo>
                <a:cubicBezTo>
                  <a:pt x="98666" y="60642"/>
                  <a:pt x="95999" y="63728"/>
                  <a:pt x="95974" y="65570"/>
                </a:cubicBezTo>
                <a:cubicBezTo>
                  <a:pt x="95974" y="65900"/>
                  <a:pt x="95974" y="66218"/>
                  <a:pt x="95314" y="66205"/>
                </a:cubicBezTo>
                <a:cubicBezTo>
                  <a:pt x="94679" y="66180"/>
                  <a:pt x="94691" y="65875"/>
                  <a:pt x="94691" y="65557"/>
                </a:cubicBezTo>
                <a:cubicBezTo>
                  <a:pt x="94729" y="63347"/>
                  <a:pt x="97511" y="59982"/>
                  <a:pt x="99467" y="58013"/>
                </a:cubicBezTo>
                <a:cubicBezTo>
                  <a:pt x="101372" y="56121"/>
                  <a:pt x="104420" y="54483"/>
                  <a:pt x="108128" y="52781"/>
                </a:cubicBezTo>
                <a:moveTo>
                  <a:pt x="119901" y="49073"/>
                </a:moveTo>
                <a:cubicBezTo>
                  <a:pt x="119685" y="49073"/>
                  <a:pt x="119469" y="49073"/>
                  <a:pt x="119266" y="49060"/>
                </a:cubicBezTo>
                <a:cubicBezTo>
                  <a:pt x="119393" y="49123"/>
                  <a:pt x="119507" y="49200"/>
                  <a:pt x="119621" y="49263"/>
                </a:cubicBezTo>
                <a:cubicBezTo>
                  <a:pt x="119710" y="49200"/>
                  <a:pt x="119825" y="49136"/>
                  <a:pt x="119901" y="49073"/>
                </a:cubicBezTo>
                <a:moveTo>
                  <a:pt x="106312" y="59182"/>
                </a:moveTo>
                <a:cubicBezTo>
                  <a:pt x="106515" y="58915"/>
                  <a:pt x="106693" y="58661"/>
                  <a:pt x="107214" y="59017"/>
                </a:cubicBezTo>
                <a:cubicBezTo>
                  <a:pt x="107734" y="59385"/>
                  <a:pt x="107544" y="59652"/>
                  <a:pt x="107366" y="59906"/>
                </a:cubicBezTo>
                <a:cubicBezTo>
                  <a:pt x="104851" y="63449"/>
                  <a:pt x="103150" y="66345"/>
                  <a:pt x="102273" y="68643"/>
                </a:cubicBezTo>
                <a:cubicBezTo>
                  <a:pt x="102159" y="68935"/>
                  <a:pt x="102045" y="69253"/>
                  <a:pt x="101461" y="69024"/>
                </a:cubicBezTo>
                <a:cubicBezTo>
                  <a:pt x="100864" y="68796"/>
                  <a:pt x="100965" y="68491"/>
                  <a:pt x="101092" y="68199"/>
                </a:cubicBezTo>
                <a:cubicBezTo>
                  <a:pt x="102019" y="65798"/>
                  <a:pt x="103759" y="62776"/>
                  <a:pt x="106312" y="59182"/>
                </a:cubicBezTo>
                <a:moveTo>
                  <a:pt x="106032" y="68465"/>
                </a:moveTo>
                <a:cubicBezTo>
                  <a:pt x="106020" y="68796"/>
                  <a:pt x="105982" y="69101"/>
                  <a:pt x="105334" y="69062"/>
                </a:cubicBezTo>
                <a:cubicBezTo>
                  <a:pt x="104699" y="69012"/>
                  <a:pt x="104724" y="68681"/>
                  <a:pt x="104750" y="68377"/>
                </a:cubicBezTo>
                <a:cubicBezTo>
                  <a:pt x="104940" y="66268"/>
                  <a:pt x="105855" y="64186"/>
                  <a:pt x="107442" y="62103"/>
                </a:cubicBezTo>
                <a:cubicBezTo>
                  <a:pt x="108979" y="60071"/>
                  <a:pt x="111125" y="58052"/>
                  <a:pt x="113805" y="56045"/>
                </a:cubicBezTo>
                <a:cubicBezTo>
                  <a:pt x="114046" y="55854"/>
                  <a:pt x="114300" y="55651"/>
                  <a:pt x="114681" y="56159"/>
                </a:cubicBezTo>
                <a:cubicBezTo>
                  <a:pt x="115075" y="56680"/>
                  <a:pt x="114808" y="56883"/>
                  <a:pt x="114567" y="57061"/>
                </a:cubicBezTo>
                <a:cubicBezTo>
                  <a:pt x="112002" y="59004"/>
                  <a:pt x="109919" y="60934"/>
                  <a:pt x="108458" y="62877"/>
                </a:cubicBezTo>
                <a:cubicBezTo>
                  <a:pt x="107036" y="64757"/>
                  <a:pt x="106185" y="66637"/>
                  <a:pt x="106032" y="68465"/>
                </a:cubicBezTo>
                <a:moveTo>
                  <a:pt x="115265" y="62077"/>
                </a:moveTo>
                <a:cubicBezTo>
                  <a:pt x="115494" y="61849"/>
                  <a:pt x="115723" y="61620"/>
                  <a:pt x="116167" y="62077"/>
                </a:cubicBezTo>
                <a:cubicBezTo>
                  <a:pt x="116612" y="62535"/>
                  <a:pt x="116370" y="62763"/>
                  <a:pt x="116154" y="62979"/>
                </a:cubicBezTo>
                <a:cubicBezTo>
                  <a:pt x="114618" y="64490"/>
                  <a:pt x="113284" y="66078"/>
                  <a:pt x="112103" y="67716"/>
                </a:cubicBezTo>
                <a:cubicBezTo>
                  <a:pt x="111112" y="69075"/>
                  <a:pt x="110236" y="70459"/>
                  <a:pt x="109423" y="71869"/>
                </a:cubicBezTo>
                <a:lnTo>
                  <a:pt x="112586" y="72047"/>
                </a:lnTo>
                <a:cubicBezTo>
                  <a:pt x="112929" y="72072"/>
                  <a:pt x="113233" y="72085"/>
                  <a:pt x="113195" y="72745"/>
                </a:cubicBezTo>
                <a:cubicBezTo>
                  <a:pt x="113157" y="73380"/>
                  <a:pt x="112852" y="73355"/>
                  <a:pt x="112522" y="73342"/>
                </a:cubicBezTo>
                <a:lnTo>
                  <a:pt x="108331" y="73101"/>
                </a:lnTo>
                <a:cubicBezTo>
                  <a:pt x="107887" y="73063"/>
                  <a:pt x="107595" y="72542"/>
                  <a:pt x="107811" y="72161"/>
                </a:cubicBezTo>
                <a:cubicBezTo>
                  <a:pt x="108788" y="70383"/>
                  <a:pt x="109842" y="68643"/>
                  <a:pt x="111062" y="66967"/>
                </a:cubicBezTo>
                <a:cubicBezTo>
                  <a:pt x="112294" y="65278"/>
                  <a:pt x="113665" y="63640"/>
                  <a:pt x="115265" y="62077"/>
                </a:cubicBezTo>
                <a:moveTo>
                  <a:pt x="123597" y="62725"/>
                </a:moveTo>
                <a:cubicBezTo>
                  <a:pt x="123749" y="62458"/>
                  <a:pt x="123876" y="62166"/>
                  <a:pt x="124448" y="62446"/>
                </a:cubicBezTo>
                <a:cubicBezTo>
                  <a:pt x="125032" y="62712"/>
                  <a:pt x="124879" y="63005"/>
                  <a:pt x="124740" y="63284"/>
                </a:cubicBezTo>
                <a:cubicBezTo>
                  <a:pt x="123889" y="65062"/>
                  <a:pt x="123152" y="66751"/>
                  <a:pt x="122631" y="68351"/>
                </a:cubicBezTo>
                <a:cubicBezTo>
                  <a:pt x="122200" y="69710"/>
                  <a:pt x="121882" y="70993"/>
                  <a:pt x="121793" y="72161"/>
                </a:cubicBezTo>
                <a:cubicBezTo>
                  <a:pt x="122949" y="72326"/>
                  <a:pt x="124092" y="72453"/>
                  <a:pt x="125222" y="72301"/>
                </a:cubicBezTo>
                <a:cubicBezTo>
                  <a:pt x="125540" y="72263"/>
                  <a:pt x="125857" y="72237"/>
                  <a:pt x="125921" y="72872"/>
                </a:cubicBezTo>
                <a:cubicBezTo>
                  <a:pt x="126010" y="73507"/>
                  <a:pt x="125705" y="73545"/>
                  <a:pt x="125375" y="73571"/>
                </a:cubicBezTo>
                <a:cubicBezTo>
                  <a:pt x="123914" y="73761"/>
                  <a:pt x="122466" y="73571"/>
                  <a:pt x="120993" y="73330"/>
                </a:cubicBezTo>
                <a:cubicBezTo>
                  <a:pt x="120739" y="73279"/>
                  <a:pt x="120460" y="72949"/>
                  <a:pt x="120460" y="72682"/>
                </a:cubicBezTo>
                <a:cubicBezTo>
                  <a:pt x="120510" y="71221"/>
                  <a:pt x="120879" y="69634"/>
                  <a:pt x="121438" y="67970"/>
                </a:cubicBezTo>
                <a:cubicBezTo>
                  <a:pt x="121971" y="66319"/>
                  <a:pt x="122720" y="64554"/>
                  <a:pt x="123597" y="62725"/>
                </a:cubicBezTo>
                <a:moveTo>
                  <a:pt x="128054" y="53632"/>
                </a:moveTo>
                <a:cubicBezTo>
                  <a:pt x="127826" y="53848"/>
                  <a:pt x="127597" y="54076"/>
                  <a:pt x="127165" y="53594"/>
                </a:cubicBezTo>
                <a:cubicBezTo>
                  <a:pt x="126746" y="53111"/>
                  <a:pt x="126975" y="52908"/>
                  <a:pt x="127216" y="52692"/>
                </a:cubicBezTo>
                <a:cubicBezTo>
                  <a:pt x="128105" y="51892"/>
                  <a:pt x="129159" y="50558"/>
                  <a:pt x="130328" y="48704"/>
                </a:cubicBezTo>
                <a:cubicBezTo>
                  <a:pt x="128334" y="49238"/>
                  <a:pt x="126721" y="49377"/>
                  <a:pt x="125489" y="49098"/>
                </a:cubicBezTo>
                <a:cubicBezTo>
                  <a:pt x="125184" y="49035"/>
                  <a:pt x="124867" y="48971"/>
                  <a:pt x="124994" y="48336"/>
                </a:cubicBezTo>
                <a:cubicBezTo>
                  <a:pt x="125133" y="47714"/>
                  <a:pt x="125451" y="47790"/>
                  <a:pt x="125756" y="47866"/>
                </a:cubicBezTo>
                <a:cubicBezTo>
                  <a:pt x="127064" y="48145"/>
                  <a:pt x="128981" y="47866"/>
                  <a:pt x="131534" y="46990"/>
                </a:cubicBezTo>
                <a:cubicBezTo>
                  <a:pt x="132080" y="46812"/>
                  <a:pt x="132575" y="47434"/>
                  <a:pt x="132296" y="47917"/>
                </a:cubicBezTo>
                <a:cubicBezTo>
                  <a:pt x="130683" y="50647"/>
                  <a:pt x="129273" y="52552"/>
                  <a:pt x="128054" y="53632"/>
                </a:cubicBezTo>
                <a:moveTo>
                  <a:pt x="137821" y="47409"/>
                </a:moveTo>
                <a:cubicBezTo>
                  <a:pt x="138037" y="47193"/>
                  <a:pt x="138290" y="46964"/>
                  <a:pt x="138710" y="47434"/>
                </a:cubicBezTo>
                <a:cubicBezTo>
                  <a:pt x="139141" y="47917"/>
                  <a:pt x="138913" y="48133"/>
                  <a:pt x="138671" y="48336"/>
                </a:cubicBezTo>
                <a:cubicBezTo>
                  <a:pt x="129439" y="56921"/>
                  <a:pt x="127915" y="61557"/>
                  <a:pt x="126060" y="67221"/>
                </a:cubicBezTo>
                <a:cubicBezTo>
                  <a:pt x="126010" y="67361"/>
                  <a:pt x="125959" y="67500"/>
                  <a:pt x="125908" y="67653"/>
                </a:cubicBezTo>
                <a:cubicBezTo>
                  <a:pt x="125806" y="67970"/>
                  <a:pt x="125705" y="68262"/>
                  <a:pt x="125108" y="68059"/>
                </a:cubicBezTo>
                <a:cubicBezTo>
                  <a:pt x="124498" y="67869"/>
                  <a:pt x="124587" y="67551"/>
                  <a:pt x="124689" y="67246"/>
                </a:cubicBezTo>
                <a:cubicBezTo>
                  <a:pt x="124740" y="67107"/>
                  <a:pt x="124790" y="66954"/>
                  <a:pt x="124829" y="66815"/>
                </a:cubicBezTo>
                <a:cubicBezTo>
                  <a:pt x="126759" y="60985"/>
                  <a:pt x="128346" y="56210"/>
                  <a:pt x="137821" y="47409"/>
                </a:cubicBezTo>
                <a:moveTo>
                  <a:pt x="142697" y="49746"/>
                </a:moveTo>
                <a:cubicBezTo>
                  <a:pt x="142837" y="49441"/>
                  <a:pt x="142977" y="49174"/>
                  <a:pt x="143548" y="49441"/>
                </a:cubicBezTo>
                <a:cubicBezTo>
                  <a:pt x="144120" y="49708"/>
                  <a:pt x="143993" y="50000"/>
                  <a:pt x="143840" y="50292"/>
                </a:cubicBezTo>
                <a:lnTo>
                  <a:pt x="138316" y="61874"/>
                </a:lnTo>
                <a:lnTo>
                  <a:pt x="138735" y="65951"/>
                </a:lnTo>
                <a:lnTo>
                  <a:pt x="135789" y="67170"/>
                </a:lnTo>
                <a:cubicBezTo>
                  <a:pt x="135662" y="67462"/>
                  <a:pt x="135509" y="67742"/>
                  <a:pt x="134938" y="67462"/>
                </a:cubicBezTo>
                <a:cubicBezTo>
                  <a:pt x="134354" y="67195"/>
                  <a:pt x="134506" y="66903"/>
                  <a:pt x="134633" y="66611"/>
                </a:cubicBezTo>
                <a:close/>
                <a:moveTo>
                  <a:pt x="133566" y="62128"/>
                </a:moveTo>
                <a:cubicBezTo>
                  <a:pt x="133630" y="61823"/>
                  <a:pt x="133693" y="61506"/>
                  <a:pt x="134315" y="61671"/>
                </a:cubicBezTo>
                <a:cubicBezTo>
                  <a:pt x="134938" y="61836"/>
                  <a:pt x="134862" y="62141"/>
                  <a:pt x="134773" y="62458"/>
                </a:cubicBezTo>
                <a:lnTo>
                  <a:pt x="132080" y="72758"/>
                </a:lnTo>
                <a:lnTo>
                  <a:pt x="136297" y="73037"/>
                </a:lnTo>
                <a:cubicBezTo>
                  <a:pt x="136627" y="73050"/>
                  <a:pt x="136919" y="73063"/>
                  <a:pt x="136894" y="73698"/>
                </a:cubicBezTo>
                <a:cubicBezTo>
                  <a:pt x="136855" y="74358"/>
                  <a:pt x="136538" y="74320"/>
                  <a:pt x="136220" y="74307"/>
                </a:cubicBezTo>
                <a:lnTo>
                  <a:pt x="131229" y="73977"/>
                </a:lnTo>
                <a:cubicBezTo>
                  <a:pt x="130848" y="73965"/>
                  <a:pt x="127292" y="73558"/>
                  <a:pt x="127381" y="73177"/>
                </a:cubicBezTo>
                <a:lnTo>
                  <a:pt x="130950" y="72047"/>
                </a:lnTo>
                <a:close/>
                <a:moveTo>
                  <a:pt x="150127" y="47765"/>
                </a:moveTo>
                <a:cubicBezTo>
                  <a:pt x="150279" y="47498"/>
                  <a:pt x="150432" y="47206"/>
                  <a:pt x="151003" y="47523"/>
                </a:cubicBezTo>
                <a:cubicBezTo>
                  <a:pt x="151562" y="47815"/>
                  <a:pt x="151410" y="48107"/>
                  <a:pt x="151232" y="48387"/>
                </a:cubicBezTo>
                <a:cubicBezTo>
                  <a:pt x="149454" y="51663"/>
                  <a:pt x="147803" y="54889"/>
                  <a:pt x="146749" y="57950"/>
                </a:cubicBezTo>
                <a:cubicBezTo>
                  <a:pt x="145682" y="60922"/>
                  <a:pt x="145199" y="63728"/>
                  <a:pt x="145669" y="66205"/>
                </a:cubicBezTo>
                <a:cubicBezTo>
                  <a:pt x="145733" y="66510"/>
                  <a:pt x="145796" y="66827"/>
                  <a:pt x="145161" y="66954"/>
                </a:cubicBezTo>
                <a:cubicBezTo>
                  <a:pt x="144539" y="67069"/>
                  <a:pt x="144475" y="66751"/>
                  <a:pt x="144412" y="66446"/>
                </a:cubicBezTo>
                <a:cubicBezTo>
                  <a:pt x="143891" y="63728"/>
                  <a:pt x="144412" y="60693"/>
                  <a:pt x="145542" y="57518"/>
                </a:cubicBezTo>
                <a:cubicBezTo>
                  <a:pt x="146634" y="54407"/>
                  <a:pt x="148311" y="51105"/>
                  <a:pt x="150127" y="47765"/>
                </a:cubicBezTo>
                <a:moveTo>
                  <a:pt x="141580" y="68923"/>
                </a:moveTo>
                <a:cubicBezTo>
                  <a:pt x="141719" y="68643"/>
                  <a:pt x="141872" y="68377"/>
                  <a:pt x="142443" y="68669"/>
                </a:cubicBezTo>
                <a:cubicBezTo>
                  <a:pt x="143015" y="68961"/>
                  <a:pt x="142863" y="69240"/>
                  <a:pt x="142710" y="69532"/>
                </a:cubicBezTo>
                <a:cubicBezTo>
                  <a:pt x="142240" y="70421"/>
                  <a:pt x="141923" y="71209"/>
                  <a:pt x="141758" y="71856"/>
                </a:cubicBezTo>
                <a:cubicBezTo>
                  <a:pt x="141669" y="72199"/>
                  <a:pt x="141618" y="72517"/>
                  <a:pt x="141656" y="72771"/>
                </a:cubicBezTo>
                <a:lnTo>
                  <a:pt x="144323" y="72656"/>
                </a:lnTo>
                <a:cubicBezTo>
                  <a:pt x="144310" y="72085"/>
                  <a:pt x="144412" y="71526"/>
                  <a:pt x="144577" y="70993"/>
                </a:cubicBezTo>
                <a:cubicBezTo>
                  <a:pt x="144844" y="70066"/>
                  <a:pt x="145352" y="69215"/>
                  <a:pt x="145860" y="68542"/>
                </a:cubicBezTo>
                <a:cubicBezTo>
                  <a:pt x="146063" y="68288"/>
                  <a:pt x="146253" y="68021"/>
                  <a:pt x="146761" y="68415"/>
                </a:cubicBezTo>
                <a:cubicBezTo>
                  <a:pt x="147282" y="68821"/>
                  <a:pt x="147079" y="69062"/>
                  <a:pt x="146901" y="69316"/>
                </a:cubicBezTo>
                <a:cubicBezTo>
                  <a:pt x="146444" y="69901"/>
                  <a:pt x="146025" y="70624"/>
                  <a:pt x="145796" y="71374"/>
                </a:cubicBezTo>
                <a:cubicBezTo>
                  <a:pt x="145618" y="71958"/>
                  <a:pt x="145555" y="72555"/>
                  <a:pt x="145669" y="73126"/>
                </a:cubicBezTo>
                <a:cubicBezTo>
                  <a:pt x="145758" y="73507"/>
                  <a:pt x="145441" y="73901"/>
                  <a:pt x="145072" y="73901"/>
                </a:cubicBezTo>
                <a:lnTo>
                  <a:pt x="141199" y="74066"/>
                </a:lnTo>
                <a:cubicBezTo>
                  <a:pt x="141008" y="74079"/>
                  <a:pt x="138722" y="74257"/>
                  <a:pt x="138646" y="74092"/>
                </a:cubicBezTo>
                <a:cubicBezTo>
                  <a:pt x="138367" y="73507"/>
                  <a:pt x="140310" y="72402"/>
                  <a:pt x="140526" y="71552"/>
                </a:cubicBezTo>
                <a:cubicBezTo>
                  <a:pt x="140691" y="70790"/>
                  <a:pt x="141072" y="69901"/>
                  <a:pt x="141580" y="68923"/>
                </a:cubicBezTo>
                <a:moveTo>
                  <a:pt x="154648" y="57658"/>
                </a:moveTo>
                <a:cubicBezTo>
                  <a:pt x="155105" y="56947"/>
                  <a:pt x="157264" y="57175"/>
                  <a:pt x="156540" y="58280"/>
                </a:cubicBezTo>
                <a:cubicBezTo>
                  <a:pt x="155702" y="59563"/>
                  <a:pt x="154978" y="60858"/>
                  <a:pt x="154331" y="62166"/>
                </a:cubicBezTo>
                <a:cubicBezTo>
                  <a:pt x="153721" y="63449"/>
                  <a:pt x="153200" y="64757"/>
                  <a:pt x="152743" y="66040"/>
                </a:cubicBezTo>
                <a:cubicBezTo>
                  <a:pt x="152654" y="66345"/>
                  <a:pt x="152527" y="66649"/>
                  <a:pt x="151930" y="66446"/>
                </a:cubicBezTo>
                <a:cubicBezTo>
                  <a:pt x="151321" y="66230"/>
                  <a:pt x="151422" y="65926"/>
                  <a:pt x="151537" y="65633"/>
                </a:cubicBezTo>
                <a:cubicBezTo>
                  <a:pt x="151994" y="64300"/>
                  <a:pt x="152553" y="62966"/>
                  <a:pt x="153200" y="61607"/>
                </a:cubicBezTo>
                <a:cubicBezTo>
                  <a:pt x="153848" y="60274"/>
                  <a:pt x="153772" y="59004"/>
                  <a:pt x="154648" y="57658"/>
                </a:cubicBezTo>
                <a:moveTo>
                  <a:pt x="163843" y="42735"/>
                </a:moveTo>
                <a:cubicBezTo>
                  <a:pt x="164021" y="42469"/>
                  <a:pt x="164186" y="42189"/>
                  <a:pt x="164732" y="42532"/>
                </a:cubicBezTo>
                <a:cubicBezTo>
                  <a:pt x="165265" y="42875"/>
                  <a:pt x="165100" y="43142"/>
                  <a:pt x="164935" y="43421"/>
                </a:cubicBezTo>
                <a:cubicBezTo>
                  <a:pt x="160058" y="51155"/>
                  <a:pt x="157645" y="59436"/>
                  <a:pt x="158014" y="65405"/>
                </a:cubicBezTo>
                <a:cubicBezTo>
                  <a:pt x="158128" y="67107"/>
                  <a:pt x="158471" y="68580"/>
                  <a:pt x="159042" y="69812"/>
                </a:cubicBezTo>
                <a:cubicBezTo>
                  <a:pt x="159576" y="70993"/>
                  <a:pt x="160338" y="71933"/>
                  <a:pt x="161328" y="72555"/>
                </a:cubicBezTo>
                <a:cubicBezTo>
                  <a:pt x="162370" y="73215"/>
                  <a:pt x="163703" y="73545"/>
                  <a:pt x="165316" y="73418"/>
                </a:cubicBezTo>
                <a:cubicBezTo>
                  <a:pt x="165634" y="73406"/>
                  <a:pt x="165964" y="73393"/>
                  <a:pt x="165989" y="74028"/>
                </a:cubicBezTo>
                <a:cubicBezTo>
                  <a:pt x="166027" y="74676"/>
                  <a:pt x="165723" y="74689"/>
                  <a:pt x="165392" y="74714"/>
                </a:cubicBezTo>
                <a:cubicBezTo>
                  <a:pt x="163513" y="74828"/>
                  <a:pt x="161938" y="74435"/>
                  <a:pt x="160655" y="73634"/>
                </a:cubicBezTo>
                <a:lnTo>
                  <a:pt x="160643" y="73634"/>
                </a:lnTo>
                <a:cubicBezTo>
                  <a:pt x="160643" y="73647"/>
                  <a:pt x="160643" y="73698"/>
                  <a:pt x="160630" y="73736"/>
                </a:cubicBezTo>
                <a:cubicBezTo>
                  <a:pt x="160490" y="74358"/>
                  <a:pt x="160173" y="74282"/>
                  <a:pt x="159868" y="74219"/>
                </a:cubicBezTo>
                <a:cubicBezTo>
                  <a:pt x="158890" y="74028"/>
                  <a:pt x="157696" y="73926"/>
                  <a:pt x="156490" y="73812"/>
                </a:cubicBezTo>
                <a:cubicBezTo>
                  <a:pt x="155309" y="73723"/>
                  <a:pt x="154102" y="73622"/>
                  <a:pt x="152972" y="73393"/>
                </a:cubicBezTo>
                <a:cubicBezTo>
                  <a:pt x="152413" y="73266"/>
                  <a:pt x="152311" y="72415"/>
                  <a:pt x="152857" y="72174"/>
                </a:cubicBezTo>
                <a:cubicBezTo>
                  <a:pt x="153607" y="71844"/>
                  <a:pt x="153619" y="71348"/>
                  <a:pt x="153962" y="70790"/>
                </a:cubicBezTo>
                <a:cubicBezTo>
                  <a:pt x="154305" y="70167"/>
                  <a:pt x="154978" y="69431"/>
                  <a:pt x="154889" y="68643"/>
                </a:cubicBezTo>
                <a:cubicBezTo>
                  <a:pt x="154864" y="68339"/>
                  <a:pt x="154813" y="68021"/>
                  <a:pt x="155448" y="67945"/>
                </a:cubicBezTo>
                <a:cubicBezTo>
                  <a:pt x="156083" y="67881"/>
                  <a:pt x="156109" y="68199"/>
                  <a:pt x="156172" y="68516"/>
                </a:cubicBezTo>
                <a:cubicBezTo>
                  <a:pt x="156286" y="69570"/>
                  <a:pt x="156083" y="70574"/>
                  <a:pt x="155588" y="71425"/>
                </a:cubicBezTo>
                <a:cubicBezTo>
                  <a:pt x="155385" y="71755"/>
                  <a:pt x="155143" y="72085"/>
                  <a:pt x="154839" y="72377"/>
                </a:cubicBezTo>
                <a:cubicBezTo>
                  <a:pt x="155397" y="72428"/>
                  <a:pt x="155994" y="72504"/>
                  <a:pt x="156604" y="72542"/>
                </a:cubicBezTo>
                <a:cubicBezTo>
                  <a:pt x="157645" y="72631"/>
                  <a:pt x="158687" y="72720"/>
                  <a:pt x="159665" y="72885"/>
                </a:cubicBezTo>
                <a:cubicBezTo>
                  <a:pt x="158941" y="72199"/>
                  <a:pt x="158331" y="71348"/>
                  <a:pt x="157861" y="70345"/>
                </a:cubicBezTo>
                <a:cubicBezTo>
                  <a:pt x="157252" y="68973"/>
                  <a:pt x="156871" y="67335"/>
                  <a:pt x="156756" y="65481"/>
                </a:cubicBezTo>
                <a:cubicBezTo>
                  <a:pt x="156363" y="59296"/>
                  <a:pt x="158839" y="50698"/>
                  <a:pt x="163843" y="42735"/>
                </a:cubicBezTo>
                <a:moveTo>
                  <a:pt x="149251" y="72237"/>
                </a:moveTo>
                <a:cubicBezTo>
                  <a:pt x="149022" y="72009"/>
                  <a:pt x="148819" y="71755"/>
                  <a:pt x="149289" y="71336"/>
                </a:cubicBezTo>
                <a:cubicBezTo>
                  <a:pt x="149759" y="70917"/>
                  <a:pt x="149974" y="71145"/>
                  <a:pt x="150190" y="71386"/>
                </a:cubicBezTo>
                <a:cubicBezTo>
                  <a:pt x="150483" y="71704"/>
                  <a:pt x="151168" y="71132"/>
                  <a:pt x="151486" y="71514"/>
                </a:cubicBezTo>
                <a:cubicBezTo>
                  <a:pt x="151765" y="71869"/>
                  <a:pt x="151625" y="73177"/>
                  <a:pt x="151880" y="73457"/>
                </a:cubicBezTo>
                <a:cubicBezTo>
                  <a:pt x="152248" y="73863"/>
                  <a:pt x="151892" y="74587"/>
                  <a:pt x="151346" y="74511"/>
                </a:cubicBezTo>
                <a:cubicBezTo>
                  <a:pt x="150597" y="74435"/>
                  <a:pt x="149886" y="74333"/>
                  <a:pt x="149187" y="74244"/>
                </a:cubicBezTo>
                <a:cubicBezTo>
                  <a:pt x="148489" y="74142"/>
                  <a:pt x="147790" y="74041"/>
                  <a:pt x="147054" y="73965"/>
                </a:cubicBezTo>
                <a:cubicBezTo>
                  <a:pt x="146749" y="73926"/>
                  <a:pt x="146418" y="73901"/>
                  <a:pt x="146495" y="73266"/>
                </a:cubicBezTo>
                <a:cubicBezTo>
                  <a:pt x="146558" y="72631"/>
                  <a:pt x="146901" y="72656"/>
                  <a:pt x="147206" y="72695"/>
                </a:cubicBezTo>
                <a:cubicBezTo>
                  <a:pt x="147942" y="72771"/>
                  <a:pt x="148654" y="72872"/>
                  <a:pt x="149352" y="72974"/>
                </a:cubicBezTo>
                <a:cubicBezTo>
                  <a:pt x="149543" y="72999"/>
                  <a:pt x="149720" y="73037"/>
                  <a:pt x="149924" y="73050"/>
                </a:cubicBezTo>
                <a:cubicBezTo>
                  <a:pt x="149695" y="72758"/>
                  <a:pt x="149466" y="72479"/>
                  <a:pt x="149251" y="72237"/>
                </a:cubicBezTo>
                <a:moveTo>
                  <a:pt x="186511" y="73342"/>
                </a:moveTo>
                <a:cubicBezTo>
                  <a:pt x="186638" y="73342"/>
                  <a:pt x="187997" y="73342"/>
                  <a:pt x="187997" y="73495"/>
                </a:cubicBezTo>
                <a:cubicBezTo>
                  <a:pt x="187997" y="74168"/>
                  <a:pt x="193331" y="76162"/>
                  <a:pt x="192379" y="76657"/>
                </a:cubicBezTo>
                <a:cubicBezTo>
                  <a:pt x="192226" y="76657"/>
                  <a:pt x="191769" y="77559"/>
                  <a:pt x="191769" y="77711"/>
                </a:cubicBezTo>
                <a:cubicBezTo>
                  <a:pt x="191769" y="77711"/>
                  <a:pt x="191617" y="78460"/>
                  <a:pt x="191617" y="78778"/>
                </a:cubicBezTo>
                <a:cubicBezTo>
                  <a:pt x="191617" y="79070"/>
                  <a:pt x="191452" y="78778"/>
                  <a:pt x="191452" y="78778"/>
                </a:cubicBezTo>
                <a:lnTo>
                  <a:pt x="190271" y="78321"/>
                </a:lnTo>
                <a:lnTo>
                  <a:pt x="189661" y="78003"/>
                </a:lnTo>
                <a:cubicBezTo>
                  <a:pt x="189064" y="74282"/>
                  <a:pt x="186092" y="74460"/>
                  <a:pt x="186511" y="73342"/>
                </a:cubicBezTo>
                <a:moveTo>
                  <a:pt x="165684" y="58940"/>
                </a:moveTo>
                <a:cubicBezTo>
                  <a:pt x="165735" y="58623"/>
                  <a:pt x="165773" y="58293"/>
                  <a:pt x="166408" y="58382"/>
                </a:cubicBezTo>
                <a:cubicBezTo>
                  <a:pt x="167030" y="58445"/>
                  <a:pt x="166991" y="58763"/>
                  <a:pt x="166966" y="59080"/>
                </a:cubicBezTo>
                <a:cubicBezTo>
                  <a:pt x="166319" y="64376"/>
                  <a:pt x="166459" y="67881"/>
                  <a:pt x="167334" y="69583"/>
                </a:cubicBezTo>
                <a:cubicBezTo>
                  <a:pt x="167601" y="70104"/>
                  <a:pt x="166345" y="70345"/>
                  <a:pt x="165837" y="70040"/>
                </a:cubicBezTo>
                <a:lnTo>
                  <a:pt x="163576" y="68593"/>
                </a:lnTo>
                <a:cubicBezTo>
                  <a:pt x="163297" y="68415"/>
                  <a:pt x="163030" y="68262"/>
                  <a:pt x="163373" y="67716"/>
                </a:cubicBezTo>
                <a:cubicBezTo>
                  <a:pt x="163716" y="67183"/>
                  <a:pt x="163983" y="67348"/>
                  <a:pt x="164262" y="67526"/>
                </a:cubicBezTo>
                <a:lnTo>
                  <a:pt x="165608" y="68377"/>
                </a:lnTo>
                <a:cubicBezTo>
                  <a:pt x="165164" y="66256"/>
                  <a:pt x="165202" y="63106"/>
                  <a:pt x="165684" y="58940"/>
                </a:cubicBezTo>
                <a:moveTo>
                  <a:pt x="176974" y="38570"/>
                </a:moveTo>
                <a:cubicBezTo>
                  <a:pt x="177240" y="38392"/>
                  <a:pt x="177507" y="38227"/>
                  <a:pt x="177837" y="38773"/>
                </a:cubicBezTo>
                <a:cubicBezTo>
                  <a:pt x="178180" y="39306"/>
                  <a:pt x="177926" y="39471"/>
                  <a:pt x="177647" y="39649"/>
                </a:cubicBezTo>
                <a:cubicBezTo>
                  <a:pt x="174992" y="41364"/>
                  <a:pt x="173265" y="43662"/>
                  <a:pt x="172516" y="46507"/>
                </a:cubicBezTo>
                <a:cubicBezTo>
                  <a:pt x="172427" y="46825"/>
                  <a:pt x="172351" y="47130"/>
                  <a:pt x="171741" y="46964"/>
                </a:cubicBezTo>
                <a:cubicBezTo>
                  <a:pt x="171119" y="46812"/>
                  <a:pt x="171195" y="46494"/>
                  <a:pt x="171271" y="46190"/>
                </a:cubicBezTo>
                <a:cubicBezTo>
                  <a:pt x="172122" y="43002"/>
                  <a:pt x="174015" y="40462"/>
                  <a:pt x="176974" y="38570"/>
                </a:cubicBezTo>
                <a:moveTo>
                  <a:pt x="169760" y="51676"/>
                </a:moveTo>
                <a:cubicBezTo>
                  <a:pt x="169811" y="51371"/>
                  <a:pt x="169836" y="51041"/>
                  <a:pt x="170484" y="51143"/>
                </a:cubicBezTo>
                <a:cubicBezTo>
                  <a:pt x="171119" y="51244"/>
                  <a:pt x="171068" y="51549"/>
                  <a:pt x="171017" y="51867"/>
                </a:cubicBezTo>
                <a:cubicBezTo>
                  <a:pt x="170484" y="55499"/>
                  <a:pt x="170141" y="58890"/>
                  <a:pt x="170052" y="61963"/>
                </a:cubicBezTo>
                <a:cubicBezTo>
                  <a:pt x="169963" y="65036"/>
                  <a:pt x="170128" y="67805"/>
                  <a:pt x="170560" y="70193"/>
                </a:cubicBezTo>
                <a:cubicBezTo>
                  <a:pt x="170624" y="70523"/>
                  <a:pt x="170675" y="70828"/>
                  <a:pt x="170052" y="70942"/>
                </a:cubicBezTo>
                <a:cubicBezTo>
                  <a:pt x="169430" y="71056"/>
                  <a:pt x="169366" y="70752"/>
                  <a:pt x="169303" y="70447"/>
                </a:cubicBezTo>
                <a:cubicBezTo>
                  <a:pt x="168846" y="67932"/>
                  <a:pt x="168681" y="65075"/>
                  <a:pt x="168769" y="61938"/>
                </a:cubicBezTo>
                <a:cubicBezTo>
                  <a:pt x="168858" y="58801"/>
                  <a:pt x="169201" y="55372"/>
                  <a:pt x="169760" y="51676"/>
                </a:cubicBezTo>
                <a:moveTo>
                  <a:pt x="186054" y="42113"/>
                </a:moveTo>
                <a:cubicBezTo>
                  <a:pt x="186283" y="41897"/>
                  <a:pt x="186524" y="41669"/>
                  <a:pt x="186956" y="42138"/>
                </a:cubicBezTo>
                <a:cubicBezTo>
                  <a:pt x="187400" y="42608"/>
                  <a:pt x="186422" y="43040"/>
                  <a:pt x="186181" y="43269"/>
                </a:cubicBezTo>
                <a:cubicBezTo>
                  <a:pt x="182739" y="46545"/>
                  <a:pt x="181114" y="50254"/>
                  <a:pt x="179793" y="54813"/>
                </a:cubicBezTo>
                <a:cubicBezTo>
                  <a:pt x="178498" y="59410"/>
                  <a:pt x="178282" y="64643"/>
                  <a:pt x="179158" y="70523"/>
                </a:cubicBezTo>
                <a:cubicBezTo>
                  <a:pt x="179209" y="70929"/>
                  <a:pt x="178841" y="71310"/>
                  <a:pt x="178434" y="71260"/>
                </a:cubicBezTo>
                <a:lnTo>
                  <a:pt x="174827" y="70802"/>
                </a:lnTo>
                <a:cubicBezTo>
                  <a:pt x="174434" y="70752"/>
                  <a:pt x="174180" y="70332"/>
                  <a:pt x="174307" y="69951"/>
                </a:cubicBezTo>
                <a:cubicBezTo>
                  <a:pt x="175678" y="66002"/>
                  <a:pt x="176263" y="61607"/>
                  <a:pt x="176872" y="57226"/>
                </a:cubicBezTo>
                <a:cubicBezTo>
                  <a:pt x="177050" y="55842"/>
                  <a:pt x="177240" y="54457"/>
                  <a:pt x="177444" y="53187"/>
                </a:cubicBezTo>
                <a:cubicBezTo>
                  <a:pt x="177494" y="52870"/>
                  <a:pt x="177545" y="52552"/>
                  <a:pt x="178155" y="52641"/>
                </a:cubicBezTo>
                <a:cubicBezTo>
                  <a:pt x="178790" y="52730"/>
                  <a:pt x="178739" y="53073"/>
                  <a:pt x="178688" y="53378"/>
                </a:cubicBezTo>
                <a:cubicBezTo>
                  <a:pt x="178637" y="53861"/>
                  <a:pt x="178549" y="54330"/>
                  <a:pt x="178485" y="54813"/>
                </a:cubicBezTo>
                <a:cubicBezTo>
                  <a:pt x="178523" y="54699"/>
                  <a:pt x="178549" y="54584"/>
                  <a:pt x="178587" y="54470"/>
                </a:cubicBezTo>
                <a:cubicBezTo>
                  <a:pt x="179945" y="49669"/>
                  <a:pt x="182422" y="45567"/>
                  <a:pt x="186054" y="42113"/>
                </a:cubicBezTo>
                <a:moveTo>
                  <a:pt x="177761" y="69888"/>
                </a:moveTo>
                <a:cubicBezTo>
                  <a:pt x="177444" y="67335"/>
                  <a:pt x="177304" y="64897"/>
                  <a:pt x="177367" y="62585"/>
                </a:cubicBezTo>
                <a:cubicBezTo>
                  <a:pt x="176974" y="64998"/>
                  <a:pt x="176478" y="67361"/>
                  <a:pt x="175754" y="69621"/>
                </a:cubicBezTo>
                <a:close/>
                <a:moveTo>
                  <a:pt x="191503" y="51587"/>
                </a:moveTo>
                <a:cubicBezTo>
                  <a:pt x="191757" y="51384"/>
                  <a:pt x="191985" y="51168"/>
                  <a:pt x="192404" y="51663"/>
                </a:cubicBezTo>
                <a:cubicBezTo>
                  <a:pt x="192811" y="52146"/>
                  <a:pt x="192557" y="52375"/>
                  <a:pt x="192328" y="52552"/>
                </a:cubicBezTo>
                <a:cubicBezTo>
                  <a:pt x="189826" y="54673"/>
                  <a:pt x="188302" y="59144"/>
                  <a:pt x="187146" y="64186"/>
                </a:cubicBezTo>
                <a:cubicBezTo>
                  <a:pt x="186994" y="64897"/>
                  <a:pt x="185953" y="66167"/>
                  <a:pt x="186677" y="66370"/>
                </a:cubicBezTo>
                <a:cubicBezTo>
                  <a:pt x="190804" y="67399"/>
                  <a:pt x="186943" y="69570"/>
                  <a:pt x="185699" y="71336"/>
                </a:cubicBezTo>
                <a:cubicBezTo>
                  <a:pt x="185661" y="71488"/>
                  <a:pt x="185648" y="71653"/>
                  <a:pt x="185610" y="71793"/>
                </a:cubicBezTo>
                <a:cubicBezTo>
                  <a:pt x="185508" y="72415"/>
                  <a:pt x="184378" y="72314"/>
                  <a:pt x="184352" y="71679"/>
                </a:cubicBezTo>
                <a:cubicBezTo>
                  <a:pt x="184314" y="68821"/>
                  <a:pt x="184454" y="65506"/>
                  <a:pt x="184911" y="61887"/>
                </a:cubicBezTo>
                <a:cubicBezTo>
                  <a:pt x="185419" y="58725"/>
                  <a:pt x="185965" y="55499"/>
                  <a:pt x="186778" y="52210"/>
                </a:cubicBezTo>
                <a:cubicBezTo>
                  <a:pt x="186867" y="51905"/>
                  <a:pt x="186943" y="51600"/>
                  <a:pt x="187565" y="51765"/>
                </a:cubicBezTo>
                <a:cubicBezTo>
                  <a:pt x="188175" y="51917"/>
                  <a:pt x="188099" y="52235"/>
                  <a:pt x="188023" y="52540"/>
                </a:cubicBezTo>
                <a:cubicBezTo>
                  <a:pt x="187134" y="55842"/>
                  <a:pt x="186549" y="59042"/>
                  <a:pt x="186168" y="62052"/>
                </a:cubicBezTo>
                <a:cubicBezTo>
                  <a:pt x="186105" y="62535"/>
                  <a:pt x="186054" y="63017"/>
                  <a:pt x="186003" y="63500"/>
                </a:cubicBezTo>
                <a:cubicBezTo>
                  <a:pt x="187197" y="58420"/>
                  <a:pt x="188810" y="53861"/>
                  <a:pt x="191503" y="51587"/>
                </a:cubicBezTo>
                <a:moveTo>
                  <a:pt x="197002" y="58280"/>
                </a:moveTo>
                <a:cubicBezTo>
                  <a:pt x="197294" y="58420"/>
                  <a:pt x="197586" y="58534"/>
                  <a:pt x="197306" y="59131"/>
                </a:cubicBezTo>
                <a:cubicBezTo>
                  <a:pt x="197052" y="59715"/>
                  <a:pt x="196748" y="59563"/>
                  <a:pt x="196455" y="59436"/>
                </a:cubicBezTo>
                <a:cubicBezTo>
                  <a:pt x="194563" y="58572"/>
                  <a:pt x="193560" y="58814"/>
                  <a:pt x="193458" y="60185"/>
                </a:cubicBezTo>
                <a:cubicBezTo>
                  <a:pt x="193319" y="62077"/>
                  <a:pt x="193852" y="65595"/>
                  <a:pt x="195973" y="70612"/>
                </a:cubicBezTo>
                <a:cubicBezTo>
                  <a:pt x="196087" y="70904"/>
                  <a:pt x="196671" y="71107"/>
                  <a:pt x="196087" y="71348"/>
                </a:cubicBezTo>
                <a:cubicBezTo>
                  <a:pt x="195503" y="71615"/>
                  <a:pt x="194525" y="70790"/>
                  <a:pt x="194424" y="70485"/>
                </a:cubicBezTo>
                <a:cubicBezTo>
                  <a:pt x="192226" y="65290"/>
                  <a:pt x="192023" y="62179"/>
                  <a:pt x="192176" y="60083"/>
                </a:cubicBezTo>
                <a:cubicBezTo>
                  <a:pt x="192379" y="57493"/>
                  <a:pt x="193992" y="56896"/>
                  <a:pt x="197002" y="58280"/>
                </a:cubicBezTo>
                <a:moveTo>
                  <a:pt x="137922" y="112217"/>
                </a:moveTo>
                <a:cubicBezTo>
                  <a:pt x="137630" y="112090"/>
                  <a:pt x="137338" y="111976"/>
                  <a:pt x="137579" y="111379"/>
                </a:cubicBezTo>
                <a:cubicBezTo>
                  <a:pt x="137846" y="110782"/>
                  <a:pt x="138138" y="110909"/>
                  <a:pt x="138430" y="111049"/>
                </a:cubicBezTo>
                <a:cubicBezTo>
                  <a:pt x="140767" y="112052"/>
                  <a:pt x="143142" y="113017"/>
                  <a:pt x="145618" y="113893"/>
                </a:cubicBezTo>
                <a:cubicBezTo>
                  <a:pt x="148082" y="114782"/>
                  <a:pt x="150622" y="115583"/>
                  <a:pt x="153251" y="116294"/>
                </a:cubicBezTo>
                <a:cubicBezTo>
                  <a:pt x="153543" y="116383"/>
                  <a:pt x="153848" y="116459"/>
                  <a:pt x="153696" y="117081"/>
                </a:cubicBezTo>
                <a:cubicBezTo>
                  <a:pt x="153531" y="117703"/>
                  <a:pt x="153226" y="117615"/>
                  <a:pt x="152908" y="117538"/>
                </a:cubicBezTo>
                <a:cubicBezTo>
                  <a:pt x="150229" y="116802"/>
                  <a:pt x="147676" y="115989"/>
                  <a:pt x="145187" y="115113"/>
                </a:cubicBezTo>
                <a:cubicBezTo>
                  <a:pt x="142697" y="114211"/>
                  <a:pt x="140272" y="113246"/>
                  <a:pt x="137922" y="112217"/>
                </a:cubicBezTo>
                <a:moveTo>
                  <a:pt x="137783" y="115836"/>
                </a:moveTo>
                <a:cubicBezTo>
                  <a:pt x="137478" y="115709"/>
                  <a:pt x="137198" y="115595"/>
                  <a:pt x="137427" y="115011"/>
                </a:cubicBezTo>
                <a:cubicBezTo>
                  <a:pt x="137681" y="114427"/>
                  <a:pt x="137973" y="114541"/>
                  <a:pt x="138265" y="114668"/>
                </a:cubicBezTo>
                <a:cubicBezTo>
                  <a:pt x="140831" y="115760"/>
                  <a:pt x="143332" y="116687"/>
                  <a:pt x="145796" y="117424"/>
                </a:cubicBezTo>
                <a:cubicBezTo>
                  <a:pt x="148260" y="118148"/>
                  <a:pt x="150660" y="118694"/>
                  <a:pt x="152997" y="118986"/>
                </a:cubicBezTo>
                <a:cubicBezTo>
                  <a:pt x="153327" y="119037"/>
                  <a:pt x="153645" y="119075"/>
                  <a:pt x="153556" y="119697"/>
                </a:cubicBezTo>
                <a:cubicBezTo>
                  <a:pt x="153480" y="120345"/>
                  <a:pt x="153175" y="120307"/>
                  <a:pt x="152832" y="120256"/>
                </a:cubicBezTo>
                <a:cubicBezTo>
                  <a:pt x="150432" y="119951"/>
                  <a:pt x="147955" y="119405"/>
                  <a:pt x="145441" y="118656"/>
                </a:cubicBezTo>
                <a:cubicBezTo>
                  <a:pt x="142926" y="117907"/>
                  <a:pt x="140373" y="116954"/>
                  <a:pt x="137783" y="115836"/>
                </a:cubicBezTo>
                <a:moveTo>
                  <a:pt x="146228" y="102248"/>
                </a:moveTo>
                <a:cubicBezTo>
                  <a:pt x="145911" y="102146"/>
                  <a:pt x="145606" y="102032"/>
                  <a:pt x="145822" y="101422"/>
                </a:cubicBezTo>
                <a:cubicBezTo>
                  <a:pt x="146025" y="100825"/>
                  <a:pt x="146317" y="100927"/>
                  <a:pt x="146634" y="101041"/>
                </a:cubicBezTo>
                <a:cubicBezTo>
                  <a:pt x="150152" y="102248"/>
                  <a:pt x="153619" y="103352"/>
                  <a:pt x="156985" y="104330"/>
                </a:cubicBezTo>
                <a:cubicBezTo>
                  <a:pt x="160350" y="105308"/>
                  <a:pt x="163665" y="106172"/>
                  <a:pt x="166890" y="106870"/>
                </a:cubicBezTo>
                <a:cubicBezTo>
                  <a:pt x="167195" y="106934"/>
                  <a:pt x="167512" y="106997"/>
                  <a:pt x="167385" y="107645"/>
                </a:cubicBezTo>
                <a:cubicBezTo>
                  <a:pt x="167245" y="108255"/>
                  <a:pt x="166941" y="108191"/>
                  <a:pt x="166612" y="108128"/>
                </a:cubicBezTo>
                <a:cubicBezTo>
                  <a:pt x="163398" y="107429"/>
                  <a:pt x="160058" y="106553"/>
                  <a:pt x="156642" y="105562"/>
                </a:cubicBezTo>
                <a:cubicBezTo>
                  <a:pt x="153226" y="104559"/>
                  <a:pt x="149720" y="103454"/>
                  <a:pt x="146228" y="102248"/>
                </a:cubicBezTo>
                <a:moveTo>
                  <a:pt x="152743" y="100292"/>
                </a:moveTo>
                <a:cubicBezTo>
                  <a:pt x="152438" y="100190"/>
                  <a:pt x="152146" y="100076"/>
                  <a:pt x="152337" y="99479"/>
                </a:cubicBezTo>
                <a:cubicBezTo>
                  <a:pt x="152553" y="98869"/>
                  <a:pt x="152857" y="98971"/>
                  <a:pt x="153149" y="99085"/>
                </a:cubicBezTo>
                <a:cubicBezTo>
                  <a:pt x="156083" y="100076"/>
                  <a:pt x="159017" y="101041"/>
                  <a:pt x="161951" y="101930"/>
                </a:cubicBezTo>
                <a:cubicBezTo>
                  <a:pt x="164884" y="102819"/>
                  <a:pt x="167804" y="103632"/>
                  <a:pt x="170713" y="104330"/>
                </a:cubicBezTo>
                <a:cubicBezTo>
                  <a:pt x="171056" y="104394"/>
                  <a:pt x="171348" y="104483"/>
                  <a:pt x="171221" y="105092"/>
                </a:cubicBezTo>
                <a:cubicBezTo>
                  <a:pt x="171056" y="105715"/>
                  <a:pt x="170725" y="105626"/>
                  <a:pt x="170433" y="105575"/>
                </a:cubicBezTo>
                <a:cubicBezTo>
                  <a:pt x="167487" y="104851"/>
                  <a:pt x="164529" y="104038"/>
                  <a:pt x="161582" y="103162"/>
                </a:cubicBezTo>
                <a:cubicBezTo>
                  <a:pt x="158636" y="102260"/>
                  <a:pt x="155689" y="101295"/>
                  <a:pt x="152743" y="100292"/>
                </a:cubicBezTo>
                <a:moveTo>
                  <a:pt x="158382" y="97637"/>
                </a:moveTo>
                <a:cubicBezTo>
                  <a:pt x="158102" y="97498"/>
                  <a:pt x="157810" y="97371"/>
                  <a:pt x="158064" y="96787"/>
                </a:cubicBezTo>
                <a:cubicBezTo>
                  <a:pt x="158331" y="96215"/>
                  <a:pt x="158623" y="96342"/>
                  <a:pt x="158928" y="96469"/>
                </a:cubicBezTo>
                <a:cubicBezTo>
                  <a:pt x="160427" y="97155"/>
                  <a:pt x="163322" y="97955"/>
                  <a:pt x="166497" y="98691"/>
                </a:cubicBezTo>
                <a:cubicBezTo>
                  <a:pt x="170725" y="99682"/>
                  <a:pt x="175462" y="100571"/>
                  <a:pt x="178028" y="100927"/>
                </a:cubicBezTo>
                <a:cubicBezTo>
                  <a:pt x="178333" y="100978"/>
                  <a:pt x="178650" y="101028"/>
                  <a:pt x="178561" y="101651"/>
                </a:cubicBezTo>
                <a:cubicBezTo>
                  <a:pt x="178485" y="102273"/>
                  <a:pt x="178167" y="102248"/>
                  <a:pt x="177837" y="102197"/>
                </a:cubicBezTo>
                <a:cubicBezTo>
                  <a:pt x="175247" y="101841"/>
                  <a:pt x="170484" y="100939"/>
                  <a:pt x="166205" y="99949"/>
                </a:cubicBezTo>
                <a:cubicBezTo>
                  <a:pt x="162967" y="99174"/>
                  <a:pt x="159982" y="98361"/>
                  <a:pt x="158382" y="97637"/>
                </a:cubicBezTo>
                <a:moveTo>
                  <a:pt x="164491" y="96291"/>
                </a:moveTo>
                <a:cubicBezTo>
                  <a:pt x="164211" y="96177"/>
                  <a:pt x="163906" y="96063"/>
                  <a:pt x="164135" y="95466"/>
                </a:cubicBezTo>
                <a:cubicBezTo>
                  <a:pt x="164364" y="94882"/>
                  <a:pt x="164656" y="94996"/>
                  <a:pt x="164948" y="95110"/>
                </a:cubicBezTo>
                <a:cubicBezTo>
                  <a:pt x="166142" y="95555"/>
                  <a:pt x="167334" y="95999"/>
                  <a:pt x="168554" y="96355"/>
                </a:cubicBezTo>
                <a:cubicBezTo>
                  <a:pt x="169735" y="96736"/>
                  <a:pt x="170967" y="97015"/>
                  <a:pt x="172249" y="97168"/>
                </a:cubicBezTo>
                <a:cubicBezTo>
                  <a:pt x="172541" y="97206"/>
                  <a:pt x="172872" y="97256"/>
                  <a:pt x="172795" y="97891"/>
                </a:cubicBezTo>
                <a:cubicBezTo>
                  <a:pt x="172719" y="98526"/>
                  <a:pt x="172389" y="98476"/>
                  <a:pt x="172071" y="98450"/>
                </a:cubicBezTo>
                <a:cubicBezTo>
                  <a:pt x="170725" y="98272"/>
                  <a:pt x="169443" y="97968"/>
                  <a:pt x="168173" y="97599"/>
                </a:cubicBezTo>
                <a:cubicBezTo>
                  <a:pt x="166941" y="97218"/>
                  <a:pt x="165723" y="96761"/>
                  <a:pt x="164491" y="96291"/>
                </a:cubicBezTo>
                <a:moveTo>
                  <a:pt x="192201" y="105918"/>
                </a:moveTo>
                <a:cubicBezTo>
                  <a:pt x="191871" y="105829"/>
                  <a:pt x="191579" y="105753"/>
                  <a:pt x="191757" y="105130"/>
                </a:cubicBezTo>
                <a:cubicBezTo>
                  <a:pt x="191922" y="104508"/>
                  <a:pt x="192239" y="104584"/>
                  <a:pt x="192531" y="104686"/>
                </a:cubicBezTo>
                <a:cubicBezTo>
                  <a:pt x="194106" y="105130"/>
                  <a:pt x="195820" y="106058"/>
                  <a:pt x="197637" y="107035"/>
                </a:cubicBezTo>
                <a:cubicBezTo>
                  <a:pt x="200291" y="108470"/>
                  <a:pt x="203174" y="110033"/>
                  <a:pt x="205930" y="110160"/>
                </a:cubicBezTo>
                <a:cubicBezTo>
                  <a:pt x="206247" y="110185"/>
                  <a:pt x="206590" y="110198"/>
                  <a:pt x="206552" y="110833"/>
                </a:cubicBezTo>
                <a:cubicBezTo>
                  <a:pt x="206527" y="111468"/>
                  <a:pt x="206184" y="111455"/>
                  <a:pt x="205879" y="111430"/>
                </a:cubicBezTo>
                <a:cubicBezTo>
                  <a:pt x="202818" y="111290"/>
                  <a:pt x="199808" y="109664"/>
                  <a:pt x="197027" y="108166"/>
                </a:cubicBezTo>
                <a:cubicBezTo>
                  <a:pt x="195287" y="107213"/>
                  <a:pt x="193636" y="106324"/>
                  <a:pt x="192201" y="105918"/>
                </a:cubicBezTo>
                <a:moveTo>
                  <a:pt x="195071" y="103302"/>
                </a:moveTo>
                <a:cubicBezTo>
                  <a:pt x="194805" y="103149"/>
                  <a:pt x="194512" y="102984"/>
                  <a:pt x="194817" y="102425"/>
                </a:cubicBezTo>
                <a:cubicBezTo>
                  <a:pt x="195122" y="101866"/>
                  <a:pt x="195401" y="102019"/>
                  <a:pt x="195668" y="102171"/>
                </a:cubicBezTo>
                <a:cubicBezTo>
                  <a:pt x="196544" y="102654"/>
                  <a:pt x="197421" y="103073"/>
                  <a:pt x="198310" y="103416"/>
                </a:cubicBezTo>
                <a:cubicBezTo>
                  <a:pt x="199199" y="103772"/>
                  <a:pt x="200126" y="104038"/>
                  <a:pt x="201066" y="104216"/>
                </a:cubicBezTo>
                <a:cubicBezTo>
                  <a:pt x="201383" y="104280"/>
                  <a:pt x="201688" y="104343"/>
                  <a:pt x="201586" y="104965"/>
                </a:cubicBezTo>
                <a:cubicBezTo>
                  <a:pt x="201459" y="105600"/>
                  <a:pt x="201142" y="105537"/>
                  <a:pt x="200837" y="105473"/>
                </a:cubicBezTo>
                <a:cubicBezTo>
                  <a:pt x="199808" y="105283"/>
                  <a:pt x="198818" y="104978"/>
                  <a:pt x="197853" y="104610"/>
                </a:cubicBezTo>
                <a:cubicBezTo>
                  <a:pt x="196900" y="104254"/>
                  <a:pt x="195973" y="103797"/>
                  <a:pt x="195071" y="103302"/>
                </a:cubicBezTo>
                <a:moveTo>
                  <a:pt x="204685" y="102260"/>
                </a:moveTo>
                <a:cubicBezTo>
                  <a:pt x="205003" y="102324"/>
                  <a:pt x="205307" y="102400"/>
                  <a:pt x="205180" y="103022"/>
                </a:cubicBezTo>
                <a:cubicBezTo>
                  <a:pt x="205053" y="103644"/>
                  <a:pt x="204736" y="103581"/>
                  <a:pt x="204431" y="103517"/>
                </a:cubicBezTo>
                <a:cubicBezTo>
                  <a:pt x="203631" y="103340"/>
                  <a:pt x="202869" y="103098"/>
                  <a:pt x="202132" y="102806"/>
                </a:cubicBezTo>
                <a:cubicBezTo>
                  <a:pt x="201409" y="102502"/>
                  <a:pt x="200723" y="102159"/>
                  <a:pt x="200024" y="101790"/>
                </a:cubicBezTo>
                <a:cubicBezTo>
                  <a:pt x="199757" y="101638"/>
                  <a:pt x="199478" y="101473"/>
                  <a:pt x="199796" y="100927"/>
                </a:cubicBezTo>
                <a:cubicBezTo>
                  <a:pt x="200088" y="100355"/>
                  <a:pt x="200367" y="100520"/>
                  <a:pt x="200647" y="100660"/>
                </a:cubicBezTo>
                <a:cubicBezTo>
                  <a:pt x="201294" y="101028"/>
                  <a:pt x="201929" y="101346"/>
                  <a:pt x="202628" y="101625"/>
                </a:cubicBezTo>
                <a:cubicBezTo>
                  <a:pt x="203275" y="101892"/>
                  <a:pt x="203974" y="102108"/>
                  <a:pt x="204685" y="102260"/>
                </a:cubicBezTo>
                <a:moveTo>
                  <a:pt x="102464" y="10846"/>
                </a:moveTo>
                <a:cubicBezTo>
                  <a:pt x="102667" y="10846"/>
                  <a:pt x="102629" y="11125"/>
                  <a:pt x="100267" y="9207"/>
                </a:cubicBezTo>
                <a:lnTo>
                  <a:pt x="101689" y="9207"/>
                </a:lnTo>
                <a:cubicBezTo>
                  <a:pt x="102311" y="9207"/>
                  <a:pt x="103823" y="10439"/>
                  <a:pt x="104585" y="11201"/>
                </a:cubicBezTo>
                <a:cubicBezTo>
                  <a:pt x="104953" y="11138"/>
                  <a:pt x="105321" y="11074"/>
                  <a:pt x="105677" y="11011"/>
                </a:cubicBezTo>
                <a:lnTo>
                  <a:pt x="106401" y="11011"/>
                </a:lnTo>
                <a:lnTo>
                  <a:pt x="106579" y="11011"/>
                </a:lnTo>
                <a:cubicBezTo>
                  <a:pt x="107290" y="11011"/>
                  <a:pt x="107937" y="11188"/>
                  <a:pt x="108585" y="11392"/>
                </a:cubicBezTo>
                <a:cubicBezTo>
                  <a:pt x="109169" y="11570"/>
                  <a:pt x="109779" y="11722"/>
                  <a:pt x="110389" y="11722"/>
                </a:cubicBezTo>
                <a:lnTo>
                  <a:pt x="110389" y="13017"/>
                </a:lnTo>
                <a:cubicBezTo>
                  <a:pt x="109614" y="13017"/>
                  <a:pt x="108903" y="12814"/>
                  <a:pt x="108255" y="12611"/>
                </a:cubicBezTo>
                <a:cubicBezTo>
                  <a:pt x="107709" y="12458"/>
                  <a:pt x="107188" y="12293"/>
                  <a:pt x="106680" y="12281"/>
                </a:cubicBezTo>
                <a:cubicBezTo>
                  <a:pt x="106667" y="12903"/>
                  <a:pt x="106629" y="13449"/>
                  <a:pt x="106604" y="14033"/>
                </a:cubicBezTo>
                <a:cubicBezTo>
                  <a:pt x="106553" y="14694"/>
                  <a:pt x="106502" y="15367"/>
                  <a:pt x="106502" y="16002"/>
                </a:cubicBezTo>
                <a:lnTo>
                  <a:pt x="105220" y="16002"/>
                </a:lnTo>
                <a:cubicBezTo>
                  <a:pt x="105220" y="15278"/>
                  <a:pt x="105258" y="14618"/>
                  <a:pt x="105309" y="13944"/>
                </a:cubicBezTo>
                <a:cubicBezTo>
                  <a:pt x="105334" y="13373"/>
                  <a:pt x="105385" y="12801"/>
                  <a:pt x="105410" y="12217"/>
                </a:cubicBezTo>
                <a:lnTo>
                  <a:pt x="105385" y="12217"/>
                </a:lnTo>
                <a:cubicBezTo>
                  <a:pt x="105131" y="12433"/>
                  <a:pt x="104864" y="12624"/>
                  <a:pt x="104585" y="12839"/>
                </a:cubicBezTo>
                <a:cubicBezTo>
                  <a:pt x="103975" y="12839"/>
                  <a:pt x="102248" y="13106"/>
                  <a:pt x="100953" y="13551"/>
                </a:cubicBezTo>
                <a:cubicBezTo>
                  <a:pt x="99962" y="13881"/>
                  <a:pt x="99594" y="14008"/>
                  <a:pt x="98527" y="14008"/>
                </a:cubicBezTo>
                <a:cubicBezTo>
                  <a:pt x="98527" y="13259"/>
                  <a:pt x="99403" y="12636"/>
                  <a:pt x="100546" y="12331"/>
                </a:cubicBezTo>
                <a:cubicBezTo>
                  <a:pt x="100851" y="12243"/>
                  <a:pt x="102261" y="11519"/>
                  <a:pt x="102464" y="10846"/>
                </a:cubicBezTo>
                <a:moveTo>
                  <a:pt x="118606" y="11125"/>
                </a:moveTo>
                <a:lnTo>
                  <a:pt x="117704" y="10668"/>
                </a:lnTo>
                <a:lnTo>
                  <a:pt x="117602" y="10490"/>
                </a:lnTo>
                <a:lnTo>
                  <a:pt x="117462" y="10211"/>
                </a:lnTo>
                <a:cubicBezTo>
                  <a:pt x="116967" y="9703"/>
                  <a:pt x="116561" y="9360"/>
                  <a:pt x="116129" y="9156"/>
                </a:cubicBezTo>
                <a:cubicBezTo>
                  <a:pt x="115723" y="8941"/>
                  <a:pt x="115227" y="8839"/>
                  <a:pt x="114554" y="8839"/>
                </a:cubicBezTo>
                <a:lnTo>
                  <a:pt x="114554" y="7556"/>
                </a:lnTo>
                <a:cubicBezTo>
                  <a:pt x="115443" y="7556"/>
                  <a:pt x="116104" y="7696"/>
                  <a:pt x="116726" y="8013"/>
                </a:cubicBezTo>
                <a:cubicBezTo>
                  <a:pt x="117297" y="8306"/>
                  <a:pt x="117805" y="8750"/>
                  <a:pt x="118440" y="9385"/>
                </a:cubicBezTo>
                <a:lnTo>
                  <a:pt x="118529" y="9449"/>
                </a:lnTo>
                <a:lnTo>
                  <a:pt x="118555" y="9550"/>
                </a:lnTo>
                <a:lnTo>
                  <a:pt x="118656" y="9728"/>
                </a:lnTo>
                <a:lnTo>
                  <a:pt x="119177" y="9982"/>
                </a:lnTo>
                <a:close/>
                <a:moveTo>
                  <a:pt x="110033" y="3581"/>
                </a:moveTo>
                <a:cubicBezTo>
                  <a:pt x="109157" y="3581"/>
                  <a:pt x="108280" y="3454"/>
                  <a:pt x="107417" y="3302"/>
                </a:cubicBezTo>
                <a:cubicBezTo>
                  <a:pt x="106604" y="3175"/>
                  <a:pt x="105766" y="3035"/>
                  <a:pt x="104953" y="3035"/>
                </a:cubicBezTo>
                <a:cubicBezTo>
                  <a:pt x="103607" y="3035"/>
                  <a:pt x="102032" y="5093"/>
                  <a:pt x="100864" y="6616"/>
                </a:cubicBezTo>
                <a:cubicBezTo>
                  <a:pt x="100597" y="6985"/>
                  <a:pt x="100330" y="7315"/>
                  <a:pt x="100114" y="7582"/>
                </a:cubicBezTo>
                <a:cubicBezTo>
                  <a:pt x="100114" y="7582"/>
                  <a:pt x="100127" y="7582"/>
                  <a:pt x="100140" y="7607"/>
                </a:cubicBezTo>
                <a:cubicBezTo>
                  <a:pt x="100381" y="7709"/>
                  <a:pt x="100762" y="7798"/>
                  <a:pt x="101207" y="7861"/>
                </a:cubicBezTo>
                <a:cubicBezTo>
                  <a:pt x="102946" y="8102"/>
                  <a:pt x="105652" y="7912"/>
                  <a:pt x="107315" y="7112"/>
                </a:cubicBezTo>
                <a:cubicBezTo>
                  <a:pt x="107455" y="7010"/>
                  <a:pt x="107734" y="6832"/>
                  <a:pt x="108026" y="6832"/>
                </a:cubicBezTo>
                <a:lnTo>
                  <a:pt x="108026" y="8026"/>
                </a:lnTo>
                <a:cubicBezTo>
                  <a:pt x="108065" y="8052"/>
                  <a:pt x="108103" y="8077"/>
                  <a:pt x="108128" y="8102"/>
                </a:cubicBezTo>
                <a:cubicBezTo>
                  <a:pt x="108103" y="8140"/>
                  <a:pt x="108077" y="8166"/>
                  <a:pt x="108052" y="8191"/>
                </a:cubicBezTo>
                <a:cubicBezTo>
                  <a:pt x="108014" y="8191"/>
                  <a:pt x="107976" y="8217"/>
                  <a:pt x="107963" y="8229"/>
                </a:cubicBezTo>
                <a:cubicBezTo>
                  <a:pt x="106083" y="9169"/>
                  <a:pt x="102985" y="9411"/>
                  <a:pt x="101016" y="9131"/>
                </a:cubicBezTo>
                <a:cubicBezTo>
                  <a:pt x="100470" y="9055"/>
                  <a:pt x="99975" y="8928"/>
                  <a:pt x="99619" y="8750"/>
                </a:cubicBezTo>
                <a:cubicBezTo>
                  <a:pt x="99086" y="8534"/>
                  <a:pt x="98768" y="8191"/>
                  <a:pt x="98730" y="7734"/>
                </a:cubicBezTo>
                <a:cubicBezTo>
                  <a:pt x="98717" y="7442"/>
                  <a:pt x="98794" y="7163"/>
                  <a:pt x="99035" y="6883"/>
                </a:cubicBezTo>
                <a:cubicBezTo>
                  <a:pt x="99276" y="6616"/>
                  <a:pt x="99556" y="6236"/>
                  <a:pt x="99860" y="5842"/>
                </a:cubicBezTo>
                <a:cubicBezTo>
                  <a:pt x="101181" y="4115"/>
                  <a:pt x="102972" y="1752"/>
                  <a:pt x="104953" y="1752"/>
                </a:cubicBezTo>
                <a:cubicBezTo>
                  <a:pt x="105842" y="1752"/>
                  <a:pt x="106718" y="1892"/>
                  <a:pt x="107607" y="2045"/>
                </a:cubicBezTo>
                <a:cubicBezTo>
                  <a:pt x="108420" y="2171"/>
                  <a:pt x="109246" y="2311"/>
                  <a:pt x="110033" y="2311"/>
                </a:cubicBezTo>
                <a:close/>
                <a:moveTo>
                  <a:pt x="108026" y="8026"/>
                </a:moveTo>
                <a:lnTo>
                  <a:pt x="108026" y="8102"/>
                </a:lnTo>
                <a:lnTo>
                  <a:pt x="108128" y="8102"/>
                </a:lnTo>
                <a:cubicBezTo>
                  <a:pt x="108103" y="8077"/>
                  <a:pt x="108065" y="8039"/>
                  <a:pt x="108026" y="8026"/>
                </a:cubicBezTo>
                <a:moveTo>
                  <a:pt x="91948" y="3073"/>
                </a:moveTo>
                <a:cubicBezTo>
                  <a:pt x="91478" y="3899"/>
                  <a:pt x="90881" y="4597"/>
                  <a:pt x="90221" y="5346"/>
                </a:cubicBezTo>
                <a:cubicBezTo>
                  <a:pt x="90221" y="5372"/>
                  <a:pt x="90208" y="5385"/>
                  <a:pt x="90208" y="5385"/>
                </a:cubicBezTo>
                <a:lnTo>
                  <a:pt x="89649" y="5943"/>
                </a:lnTo>
                <a:cubicBezTo>
                  <a:pt x="89561" y="6121"/>
                  <a:pt x="89484" y="6299"/>
                  <a:pt x="89395" y="6477"/>
                </a:cubicBezTo>
                <a:cubicBezTo>
                  <a:pt x="89040" y="6591"/>
                  <a:pt x="88684" y="6705"/>
                  <a:pt x="88316" y="6820"/>
                </a:cubicBezTo>
                <a:cubicBezTo>
                  <a:pt x="87948" y="6744"/>
                  <a:pt x="87592" y="6642"/>
                  <a:pt x="87224" y="6566"/>
                </a:cubicBezTo>
                <a:cubicBezTo>
                  <a:pt x="87491" y="6286"/>
                  <a:pt x="87757" y="6020"/>
                  <a:pt x="88037" y="5766"/>
                </a:cubicBezTo>
                <a:cubicBezTo>
                  <a:pt x="88087" y="5689"/>
                  <a:pt x="88151" y="5626"/>
                  <a:pt x="88202" y="5575"/>
                </a:cubicBezTo>
                <a:lnTo>
                  <a:pt x="89281" y="4496"/>
                </a:lnTo>
                <a:cubicBezTo>
                  <a:pt x="89878" y="3810"/>
                  <a:pt x="90437" y="3162"/>
                  <a:pt x="90831" y="2451"/>
                </a:cubicBezTo>
                <a:cubicBezTo>
                  <a:pt x="91720" y="0"/>
                  <a:pt x="92863" y="851"/>
                  <a:pt x="91948" y="3073"/>
                </a:cubicBezTo>
                <a:moveTo>
                  <a:pt x="81509" y="6934"/>
                </a:moveTo>
                <a:cubicBezTo>
                  <a:pt x="81509" y="8839"/>
                  <a:pt x="78867" y="11290"/>
                  <a:pt x="76302" y="13665"/>
                </a:cubicBezTo>
                <a:cubicBezTo>
                  <a:pt x="74448" y="15367"/>
                  <a:pt x="72644" y="17043"/>
                  <a:pt x="72022" y="18275"/>
                </a:cubicBezTo>
                <a:cubicBezTo>
                  <a:pt x="71920" y="18491"/>
                  <a:pt x="71806" y="18618"/>
                  <a:pt x="71742" y="18707"/>
                </a:cubicBezTo>
                <a:lnTo>
                  <a:pt x="71742" y="18720"/>
                </a:lnTo>
                <a:cubicBezTo>
                  <a:pt x="71666" y="18834"/>
                  <a:pt x="71616" y="18910"/>
                  <a:pt x="71539" y="18999"/>
                </a:cubicBezTo>
                <a:cubicBezTo>
                  <a:pt x="71450" y="18897"/>
                  <a:pt x="71349" y="18821"/>
                  <a:pt x="71260" y="18720"/>
                </a:cubicBezTo>
                <a:lnTo>
                  <a:pt x="71095" y="18720"/>
                </a:lnTo>
                <a:cubicBezTo>
                  <a:pt x="71082" y="18491"/>
                  <a:pt x="70638" y="15824"/>
                  <a:pt x="70638" y="15633"/>
                </a:cubicBezTo>
                <a:lnTo>
                  <a:pt x="71908" y="15633"/>
                </a:lnTo>
                <a:cubicBezTo>
                  <a:pt x="71908" y="15773"/>
                  <a:pt x="71908" y="15964"/>
                  <a:pt x="71920" y="16192"/>
                </a:cubicBezTo>
                <a:cubicBezTo>
                  <a:pt x="72835" y="15113"/>
                  <a:pt x="74130" y="13932"/>
                  <a:pt x="75438" y="12725"/>
                </a:cubicBezTo>
                <a:cubicBezTo>
                  <a:pt x="77788" y="10541"/>
                  <a:pt x="80226" y="8280"/>
                  <a:pt x="80226" y="6934"/>
                </a:cubicBezTo>
                <a:close/>
                <a:moveTo>
                  <a:pt x="51321" y="74079"/>
                </a:moveTo>
                <a:lnTo>
                  <a:pt x="50178" y="75349"/>
                </a:lnTo>
                <a:cubicBezTo>
                  <a:pt x="50089" y="75438"/>
                  <a:pt x="51130" y="76619"/>
                  <a:pt x="51588" y="76619"/>
                </a:cubicBezTo>
                <a:cubicBezTo>
                  <a:pt x="52464" y="76619"/>
                  <a:pt x="54242" y="76365"/>
                  <a:pt x="54242" y="77254"/>
                </a:cubicBezTo>
                <a:cubicBezTo>
                  <a:pt x="54242" y="77508"/>
                  <a:pt x="53289" y="79667"/>
                  <a:pt x="52985" y="79667"/>
                </a:cubicBezTo>
                <a:cubicBezTo>
                  <a:pt x="52566" y="79667"/>
                  <a:pt x="53493" y="80556"/>
                  <a:pt x="53734" y="80302"/>
                </a:cubicBezTo>
                <a:cubicBezTo>
                  <a:pt x="54585" y="79476"/>
                  <a:pt x="54991" y="78041"/>
                  <a:pt x="55512" y="77000"/>
                </a:cubicBezTo>
                <a:cubicBezTo>
                  <a:pt x="55639" y="76619"/>
                  <a:pt x="55893" y="75095"/>
                  <a:pt x="55639" y="74587"/>
                </a:cubicBezTo>
                <a:cubicBezTo>
                  <a:pt x="55639" y="74155"/>
                  <a:pt x="54775" y="73685"/>
                  <a:pt x="54369" y="73685"/>
                </a:cubicBezTo>
                <a:cubicBezTo>
                  <a:pt x="53493" y="73685"/>
                  <a:pt x="52045" y="74066"/>
                  <a:pt x="51321" y="74079"/>
                </a:cubicBezTo>
                <a:moveTo>
                  <a:pt x="63640" y="72415"/>
                </a:moveTo>
                <a:cubicBezTo>
                  <a:pt x="61646" y="72174"/>
                  <a:pt x="57201" y="73215"/>
                  <a:pt x="59195" y="74320"/>
                </a:cubicBezTo>
                <a:cubicBezTo>
                  <a:pt x="59868" y="74689"/>
                  <a:pt x="60198" y="75590"/>
                  <a:pt x="60719" y="75590"/>
                </a:cubicBezTo>
                <a:cubicBezTo>
                  <a:pt x="61735" y="75590"/>
                  <a:pt x="62230" y="75349"/>
                  <a:pt x="61735" y="76365"/>
                </a:cubicBezTo>
                <a:cubicBezTo>
                  <a:pt x="61735" y="76492"/>
                  <a:pt x="61227" y="78270"/>
                  <a:pt x="61227" y="78270"/>
                </a:cubicBezTo>
                <a:cubicBezTo>
                  <a:pt x="61227" y="78905"/>
                  <a:pt x="61862" y="79794"/>
                  <a:pt x="61862" y="79794"/>
                </a:cubicBezTo>
                <a:cubicBezTo>
                  <a:pt x="60719" y="79794"/>
                  <a:pt x="60097" y="78270"/>
                  <a:pt x="60097" y="77127"/>
                </a:cubicBezTo>
                <a:cubicBezTo>
                  <a:pt x="60097" y="76619"/>
                  <a:pt x="60605" y="76225"/>
                  <a:pt x="59830" y="76225"/>
                </a:cubicBezTo>
                <a:cubicBezTo>
                  <a:pt x="58052" y="76225"/>
                  <a:pt x="57176" y="73317"/>
                  <a:pt x="57176" y="71666"/>
                </a:cubicBezTo>
                <a:cubicBezTo>
                  <a:pt x="57176" y="71272"/>
                  <a:pt x="56528" y="71399"/>
                  <a:pt x="56287" y="71399"/>
                </a:cubicBezTo>
                <a:cubicBezTo>
                  <a:pt x="55766" y="71399"/>
                  <a:pt x="53099" y="70282"/>
                  <a:pt x="53099" y="69621"/>
                </a:cubicBezTo>
                <a:cubicBezTo>
                  <a:pt x="53099" y="69113"/>
                  <a:pt x="52985" y="68491"/>
                  <a:pt x="53226" y="68986"/>
                </a:cubicBezTo>
                <a:cubicBezTo>
                  <a:pt x="53226" y="69520"/>
                  <a:pt x="57226" y="70764"/>
                  <a:pt x="57798" y="70764"/>
                </a:cubicBezTo>
                <a:cubicBezTo>
                  <a:pt x="58052" y="70764"/>
                  <a:pt x="60973" y="70269"/>
                  <a:pt x="60973" y="70764"/>
                </a:cubicBezTo>
                <a:cubicBezTo>
                  <a:pt x="60973" y="71272"/>
                  <a:pt x="63259" y="72542"/>
                  <a:pt x="63640" y="72415"/>
                </a:cubicBezTo>
                <a:moveTo>
                  <a:pt x="78118" y="89840"/>
                </a:moveTo>
                <a:cubicBezTo>
                  <a:pt x="77305" y="91833"/>
                  <a:pt x="75578" y="93713"/>
                  <a:pt x="73381" y="95466"/>
                </a:cubicBezTo>
                <a:cubicBezTo>
                  <a:pt x="80010" y="93637"/>
                  <a:pt x="86627" y="91821"/>
                  <a:pt x="93244" y="89967"/>
                </a:cubicBezTo>
                <a:cubicBezTo>
                  <a:pt x="93244" y="89382"/>
                  <a:pt x="93472" y="88582"/>
                  <a:pt x="93104" y="88201"/>
                </a:cubicBezTo>
                <a:cubicBezTo>
                  <a:pt x="91478" y="88620"/>
                  <a:pt x="88748" y="88684"/>
                  <a:pt x="87719" y="88697"/>
                </a:cubicBezTo>
                <a:cubicBezTo>
                  <a:pt x="87846" y="88836"/>
                  <a:pt x="87897" y="89001"/>
                  <a:pt x="87719" y="89192"/>
                </a:cubicBezTo>
                <a:cubicBezTo>
                  <a:pt x="86157" y="90767"/>
                  <a:pt x="84570" y="86017"/>
                  <a:pt x="84570" y="86017"/>
                </a:cubicBezTo>
                <a:cubicBezTo>
                  <a:pt x="81814" y="86017"/>
                  <a:pt x="80632" y="88392"/>
                  <a:pt x="79439" y="89586"/>
                </a:cubicBezTo>
                <a:cubicBezTo>
                  <a:pt x="79439" y="89586"/>
                  <a:pt x="78854" y="89713"/>
                  <a:pt x="78118" y="89840"/>
                </a:cubicBezTo>
                <a:moveTo>
                  <a:pt x="92075" y="87262"/>
                </a:moveTo>
                <a:cubicBezTo>
                  <a:pt x="92151" y="87122"/>
                  <a:pt x="92863" y="86855"/>
                  <a:pt x="92863" y="86614"/>
                </a:cubicBezTo>
                <a:cubicBezTo>
                  <a:pt x="92863" y="85026"/>
                  <a:pt x="92952" y="85128"/>
                  <a:pt x="91783" y="83960"/>
                </a:cubicBezTo>
                <a:cubicBezTo>
                  <a:pt x="90475" y="82651"/>
                  <a:pt x="87884" y="82956"/>
                  <a:pt x="87110" y="84645"/>
                </a:cubicBezTo>
                <a:cubicBezTo>
                  <a:pt x="87351" y="85217"/>
                  <a:pt x="87465" y="86576"/>
                  <a:pt x="87719" y="86715"/>
                </a:cubicBezTo>
                <a:cubicBezTo>
                  <a:pt x="88913" y="87312"/>
                  <a:pt x="89497" y="87414"/>
                  <a:pt x="90983" y="87414"/>
                </a:cubicBezTo>
                <a:cubicBezTo>
                  <a:pt x="91339" y="87414"/>
                  <a:pt x="91720" y="87338"/>
                  <a:pt x="92075" y="87262"/>
                </a:cubicBezTo>
                <a:moveTo>
                  <a:pt x="4001" y="53619"/>
                </a:moveTo>
                <a:cubicBezTo>
                  <a:pt x="4496" y="52375"/>
                  <a:pt x="8611" y="47041"/>
                  <a:pt x="8217" y="47142"/>
                </a:cubicBezTo>
                <a:cubicBezTo>
                  <a:pt x="7138" y="47434"/>
                  <a:pt x="5080" y="49225"/>
                  <a:pt x="4496" y="49784"/>
                </a:cubicBezTo>
                <a:cubicBezTo>
                  <a:pt x="4331" y="49974"/>
                  <a:pt x="3086" y="52032"/>
                  <a:pt x="3086" y="51536"/>
                </a:cubicBezTo>
                <a:cubicBezTo>
                  <a:pt x="3086" y="49543"/>
                  <a:pt x="6223" y="47561"/>
                  <a:pt x="6223" y="46063"/>
                </a:cubicBezTo>
                <a:cubicBezTo>
                  <a:pt x="6223" y="44412"/>
                  <a:pt x="4737" y="46240"/>
                  <a:pt x="4407" y="46558"/>
                </a:cubicBezTo>
                <a:cubicBezTo>
                  <a:pt x="3759" y="47231"/>
                  <a:pt x="4915" y="45059"/>
                  <a:pt x="5004" y="44742"/>
                </a:cubicBezTo>
                <a:cubicBezTo>
                  <a:pt x="5321" y="43396"/>
                  <a:pt x="6566" y="40665"/>
                  <a:pt x="4077" y="42164"/>
                </a:cubicBezTo>
                <a:cubicBezTo>
                  <a:pt x="4001" y="42164"/>
                  <a:pt x="2845" y="43231"/>
                  <a:pt x="2845" y="43078"/>
                </a:cubicBezTo>
                <a:cubicBezTo>
                  <a:pt x="2845" y="41491"/>
                  <a:pt x="4026" y="35941"/>
                  <a:pt x="1067" y="38913"/>
                </a:cubicBezTo>
                <a:cubicBezTo>
                  <a:pt x="0" y="40005"/>
                  <a:pt x="2515" y="48463"/>
                  <a:pt x="2515" y="50546"/>
                </a:cubicBezTo>
                <a:cubicBezTo>
                  <a:pt x="2515" y="51956"/>
                  <a:pt x="3620" y="54902"/>
                  <a:pt x="4115" y="55893"/>
                </a:cubicBezTo>
                <a:cubicBezTo>
                  <a:pt x="4699" y="57061"/>
                  <a:pt x="4001" y="54369"/>
                  <a:pt x="4001" y="53619"/>
                </a:cubicBezTo>
                <a:moveTo>
                  <a:pt x="9614" y="50876"/>
                </a:moveTo>
                <a:cubicBezTo>
                  <a:pt x="9614" y="51536"/>
                  <a:pt x="6973" y="53861"/>
                  <a:pt x="6566" y="54534"/>
                </a:cubicBezTo>
                <a:cubicBezTo>
                  <a:pt x="6058" y="55359"/>
                  <a:pt x="5321" y="56604"/>
                  <a:pt x="5321" y="57594"/>
                </a:cubicBezTo>
                <a:cubicBezTo>
                  <a:pt x="5321" y="60007"/>
                  <a:pt x="5728" y="57226"/>
                  <a:pt x="5728" y="59334"/>
                </a:cubicBezTo>
                <a:cubicBezTo>
                  <a:pt x="5728" y="59664"/>
                  <a:pt x="6477" y="58013"/>
                  <a:pt x="6566" y="57836"/>
                </a:cubicBezTo>
                <a:lnTo>
                  <a:pt x="7138" y="56845"/>
                </a:lnTo>
                <a:cubicBezTo>
                  <a:pt x="8852" y="56845"/>
                  <a:pt x="8611" y="54851"/>
                  <a:pt x="9436" y="54026"/>
                </a:cubicBezTo>
                <a:cubicBezTo>
                  <a:pt x="9843" y="53619"/>
                  <a:pt x="10440" y="52705"/>
                  <a:pt x="10440" y="51956"/>
                </a:cubicBezTo>
                <a:cubicBezTo>
                  <a:pt x="10440" y="51790"/>
                  <a:pt x="10605" y="51041"/>
                  <a:pt x="10440" y="50876"/>
                </a:cubicBezTo>
                <a:cubicBezTo>
                  <a:pt x="10262" y="50698"/>
                  <a:pt x="9779" y="50965"/>
                  <a:pt x="9614" y="50876"/>
                </a:cubicBezTo>
                <a:moveTo>
                  <a:pt x="27343" y="74841"/>
                </a:moveTo>
                <a:cubicBezTo>
                  <a:pt x="27305" y="71729"/>
                  <a:pt x="25222" y="68021"/>
                  <a:pt x="25299" y="64910"/>
                </a:cubicBezTo>
                <a:cubicBezTo>
                  <a:pt x="27343" y="65646"/>
                  <a:pt x="28093" y="65773"/>
                  <a:pt x="30125" y="66510"/>
                </a:cubicBezTo>
                <a:cubicBezTo>
                  <a:pt x="30175" y="67602"/>
                  <a:pt x="30721" y="69050"/>
                  <a:pt x="30391" y="70002"/>
                </a:cubicBezTo>
                <a:cubicBezTo>
                  <a:pt x="29578" y="69494"/>
                  <a:pt x="28778" y="68986"/>
                  <a:pt x="27978" y="68491"/>
                </a:cubicBezTo>
                <a:cubicBezTo>
                  <a:pt x="27775" y="70612"/>
                  <a:pt x="28829" y="70040"/>
                  <a:pt x="27343" y="74841"/>
                </a:cubicBezTo>
                <a:moveTo>
                  <a:pt x="32284" y="66827"/>
                </a:moveTo>
                <a:cubicBezTo>
                  <a:pt x="35268" y="70015"/>
                  <a:pt x="33109" y="73926"/>
                  <a:pt x="35598" y="75717"/>
                </a:cubicBezTo>
                <a:cubicBezTo>
                  <a:pt x="35967" y="74536"/>
                  <a:pt x="35967" y="72974"/>
                  <a:pt x="36348" y="71780"/>
                </a:cubicBezTo>
                <a:cubicBezTo>
                  <a:pt x="37059" y="68986"/>
                  <a:pt x="39497" y="67488"/>
                  <a:pt x="41301" y="65430"/>
                </a:cubicBezTo>
                <a:cubicBezTo>
                  <a:pt x="38735" y="68719"/>
                  <a:pt x="35865" y="69990"/>
                  <a:pt x="32284" y="66827"/>
                </a:cubicBezTo>
                <a:moveTo>
                  <a:pt x="38862" y="72479"/>
                </a:moveTo>
                <a:cubicBezTo>
                  <a:pt x="44107" y="73177"/>
                  <a:pt x="46139" y="75324"/>
                  <a:pt x="44945" y="78880"/>
                </a:cubicBezTo>
                <a:cubicBezTo>
                  <a:pt x="46406" y="77914"/>
                  <a:pt x="47054" y="76212"/>
                  <a:pt x="45860" y="72974"/>
                </a:cubicBezTo>
                <a:cubicBezTo>
                  <a:pt x="47384" y="69088"/>
                  <a:pt x="47371" y="66789"/>
                  <a:pt x="45822" y="66091"/>
                </a:cubicBezTo>
                <a:cubicBezTo>
                  <a:pt x="45085" y="71488"/>
                  <a:pt x="42761" y="73596"/>
                  <a:pt x="38862" y="72479"/>
                </a:cubicBezTo>
                <a:moveTo>
                  <a:pt x="68072" y="72415"/>
                </a:moveTo>
                <a:cubicBezTo>
                  <a:pt x="67958" y="73444"/>
                  <a:pt x="67704" y="74447"/>
                  <a:pt x="66802" y="74714"/>
                </a:cubicBezTo>
                <a:cubicBezTo>
                  <a:pt x="64516" y="75476"/>
                  <a:pt x="65532" y="78029"/>
                  <a:pt x="65532" y="80556"/>
                </a:cubicBezTo>
                <a:lnTo>
                  <a:pt x="65532" y="81953"/>
                </a:lnTo>
                <a:cubicBezTo>
                  <a:pt x="65532" y="82334"/>
                  <a:pt x="65164" y="82588"/>
                  <a:pt x="65926" y="82588"/>
                </a:cubicBezTo>
                <a:cubicBezTo>
                  <a:pt x="67831" y="82588"/>
                  <a:pt x="66802" y="79921"/>
                  <a:pt x="67310" y="78905"/>
                </a:cubicBezTo>
                <a:cubicBezTo>
                  <a:pt x="67704" y="78130"/>
                  <a:pt x="68847" y="79159"/>
                  <a:pt x="68847" y="79400"/>
                </a:cubicBezTo>
                <a:lnTo>
                  <a:pt x="69342" y="81204"/>
                </a:lnTo>
                <a:cubicBezTo>
                  <a:pt x="69482" y="81064"/>
                  <a:pt x="70117" y="79667"/>
                  <a:pt x="70117" y="79400"/>
                </a:cubicBezTo>
                <a:cubicBezTo>
                  <a:pt x="70117" y="78651"/>
                  <a:pt x="73025" y="79400"/>
                  <a:pt x="73279" y="79667"/>
                </a:cubicBezTo>
                <a:cubicBezTo>
                  <a:pt x="74549" y="80937"/>
                  <a:pt x="73902" y="79299"/>
                  <a:pt x="74549" y="78651"/>
                </a:cubicBezTo>
                <a:cubicBezTo>
                  <a:pt x="74930" y="78270"/>
                  <a:pt x="75819" y="77622"/>
                  <a:pt x="75819" y="76860"/>
                </a:cubicBezTo>
                <a:cubicBezTo>
                  <a:pt x="75819" y="76492"/>
                  <a:pt x="75692" y="76225"/>
                  <a:pt x="75184" y="76225"/>
                </a:cubicBezTo>
                <a:cubicBezTo>
                  <a:pt x="74041" y="76225"/>
                  <a:pt x="73673" y="76111"/>
                  <a:pt x="73025" y="76746"/>
                </a:cubicBezTo>
                <a:cubicBezTo>
                  <a:pt x="72898" y="76860"/>
                  <a:pt x="71895" y="77622"/>
                  <a:pt x="71755" y="77622"/>
                </a:cubicBezTo>
                <a:cubicBezTo>
                  <a:pt x="71628" y="77622"/>
                  <a:pt x="70625" y="78130"/>
                  <a:pt x="70625" y="77254"/>
                </a:cubicBezTo>
                <a:cubicBezTo>
                  <a:pt x="70625" y="76225"/>
                  <a:pt x="68974" y="77254"/>
                  <a:pt x="68479" y="77254"/>
                </a:cubicBezTo>
                <a:cubicBezTo>
                  <a:pt x="67831" y="77254"/>
                  <a:pt x="66802" y="77508"/>
                  <a:pt x="67450" y="76860"/>
                </a:cubicBezTo>
                <a:cubicBezTo>
                  <a:pt x="67831" y="76492"/>
                  <a:pt x="68479" y="76111"/>
                  <a:pt x="68707" y="75590"/>
                </a:cubicBezTo>
                <a:cubicBezTo>
                  <a:pt x="68847" y="75209"/>
                  <a:pt x="69622" y="74841"/>
                  <a:pt x="69850" y="74320"/>
                </a:cubicBezTo>
                <a:cubicBezTo>
                  <a:pt x="70625" y="72682"/>
                  <a:pt x="68339" y="71907"/>
                  <a:pt x="68072" y="72415"/>
                </a:cubicBezTo>
                <a:moveTo>
                  <a:pt x="100127" y="8433"/>
                </a:moveTo>
                <a:cubicBezTo>
                  <a:pt x="99898" y="8534"/>
                  <a:pt x="99657" y="8610"/>
                  <a:pt x="99428" y="8712"/>
                </a:cubicBezTo>
                <a:cubicBezTo>
                  <a:pt x="98832" y="9474"/>
                  <a:pt x="97041" y="10096"/>
                  <a:pt x="95568" y="10388"/>
                </a:cubicBezTo>
                <a:cubicBezTo>
                  <a:pt x="95187" y="10452"/>
                  <a:pt x="94831" y="10503"/>
                  <a:pt x="94514" y="10541"/>
                </a:cubicBezTo>
                <a:cubicBezTo>
                  <a:pt x="94171" y="10592"/>
                  <a:pt x="93904" y="10592"/>
                  <a:pt x="93688" y="10566"/>
                </a:cubicBezTo>
                <a:cubicBezTo>
                  <a:pt x="93193" y="10515"/>
                  <a:pt x="92913" y="10299"/>
                  <a:pt x="92913" y="9830"/>
                </a:cubicBezTo>
                <a:cubicBezTo>
                  <a:pt x="92913" y="9677"/>
                  <a:pt x="92494" y="9576"/>
                  <a:pt x="92075" y="9156"/>
                </a:cubicBezTo>
                <a:cubicBezTo>
                  <a:pt x="91720" y="8788"/>
                  <a:pt x="91339" y="8420"/>
                  <a:pt x="91148" y="8166"/>
                </a:cubicBezTo>
                <a:cubicBezTo>
                  <a:pt x="91059" y="8128"/>
                  <a:pt x="90983" y="8090"/>
                  <a:pt x="90894" y="8039"/>
                </a:cubicBezTo>
                <a:cubicBezTo>
                  <a:pt x="90424" y="7683"/>
                  <a:pt x="89929" y="7328"/>
                  <a:pt x="89459" y="6972"/>
                </a:cubicBezTo>
                <a:cubicBezTo>
                  <a:pt x="90043" y="6921"/>
                  <a:pt x="90627" y="6883"/>
                  <a:pt x="91199" y="6832"/>
                </a:cubicBezTo>
                <a:lnTo>
                  <a:pt x="91732" y="6832"/>
                </a:lnTo>
                <a:cubicBezTo>
                  <a:pt x="92304" y="6832"/>
                  <a:pt x="92774" y="6363"/>
                  <a:pt x="93294" y="5854"/>
                </a:cubicBezTo>
                <a:cubicBezTo>
                  <a:pt x="94044" y="5093"/>
                  <a:pt x="94869" y="4292"/>
                  <a:pt x="96266" y="4292"/>
                </a:cubicBezTo>
                <a:lnTo>
                  <a:pt x="97701" y="4292"/>
                </a:lnTo>
                <a:lnTo>
                  <a:pt x="97701" y="5575"/>
                </a:lnTo>
                <a:lnTo>
                  <a:pt x="96266" y="5575"/>
                </a:lnTo>
                <a:cubicBezTo>
                  <a:pt x="95390" y="5575"/>
                  <a:pt x="94755" y="6185"/>
                  <a:pt x="94196" y="6756"/>
                </a:cubicBezTo>
                <a:cubicBezTo>
                  <a:pt x="93701" y="7226"/>
                  <a:pt x="93244" y="7683"/>
                  <a:pt x="92659" y="7937"/>
                </a:cubicBezTo>
                <a:cubicBezTo>
                  <a:pt x="92774" y="8039"/>
                  <a:pt x="92875" y="8166"/>
                  <a:pt x="92977" y="8255"/>
                </a:cubicBezTo>
                <a:cubicBezTo>
                  <a:pt x="93345" y="8636"/>
                  <a:pt x="93701" y="8991"/>
                  <a:pt x="93929" y="9296"/>
                </a:cubicBezTo>
                <a:cubicBezTo>
                  <a:pt x="94044" y="9296"/>
                  <a:pt x="94209" y="9296"/>
                  <a:pt x="94387" y="9283"/>
                </a:cubicBezTo>
                <a:cubicBezTo>
                  <a:pt x="94641" y="9258"/>
                  <a:pt x="94983" y="9207"/>
                  <a:pt x="95339" y="9131"/>
                </a:cubicBezTo>
                <a:cubicBezTo>
                  <a:pt x="96660" y="8877"/>
                  <a:pt x="98349" y="8458"/>
                  <a:pt x="98349" y="8217"/>
                </a:cubicBezTo>
                <a:lnTo>
                  <a:pt x="98349" y="7760"/>
                </a:lnTo>
                <a:cubicBezTo>
                  <a:pt x="98476" y="7709"/>
                  <a:pt x="98616" y="7671"/>
                  <a:pt x="98743" y="7607"/>
                </a:cubicBezTo>
                <a:cubicBezTo>
                  <a:pt x="99048" y="7493"/>
                  <a:pt x="99340" y="7379"/>
                  <a:pt x="99657" y="7239"/>
                </a:cubicBezTo>
                <a:cubicBezTo>
                  <a:pt x="99797" y="7632"/>
                  <a:pt x="99962" y="8039"/>
                  <a:pt x="100127" y="8433"/>
                </a:cubicBezTo>
                <a:moveTo>
                  <a:pt x="85611" y="7747"/>
                </a:moveTo>
                <a:cubicBezTo>
                  <a:pt x="84557" y="8598"/>
                  <a:pt x="83477" y="9449"/>
                  <a:pt x="82423" y="10274"/>
                </a:cubicBezTo>
                <a:cubicBezTo>
                  <a:pt x="82487" y="11417"/>
                  <a:pt x="82550" y="12547"/>
                  <a:pt x="82614" y="13665"/>
                </a:cubicBezTo>
                <a:cubicBezTo>
                  <a:pt x="84887" y="12319"/>
                  <a:pt x="87160" y="10960"/>
                  <a:pt x="89434" y="9626"/>
                </a:cubicBezTo>
                <a:cubicBezTo>
                  <a:pt x="89662" y="9982"/>
                  <a:pt x="89865" y="10350"/>
                  <a:pt x="90081" y="10719"/>
                </a:cubicBezTo>
                <a:cubicBezTo>
                  <a:pt x="87567" y="12217"/>
                  <a:pt x="85027" y="13716"/>
                  <a:pt x="82499" y="15214"/>
                </a:cubicBezTo>
                <a:cubicBezTo>
                  <a:pt x="82652" y="15202"/>
                  <a:pt x="82779" y="15176"/>
                  <a:pt x="82919" y="15151"/>
                </a:cubicBezTo>
                <a:cubicBezTo>
                  <a:pt x="83084" y="16154"/>
                  <a:pt x="83249" y="17157"/>
                  <a:pt x="83401" y="18148"/>
                </a:cubicBezTo>
                <a:cubicBezTo>
                  <a:pt x="83884" y="18021"/>
                  <a:pt x="84328" y="17907"/>
                  <a:pt x="84811" y="17780"/>
                </a:cubicBezTo>
                <a:cubicBezTo>
                  <a:pt x="86487" y="16497"/>
                  <a:pt x="88176" y="15253"/>
                  <a:pt x="89853" y="13982"/>
                </a:cubicBezTo>
                <a:cubicBezTo>
                  <a:pt x="89878" y="13944"/>
                  <a:pt x="89916" y="13894"/>
                  <a:pt x="89954" y="13843"/>
                </a:cubicBezTo>
                <a:cubicBezTo>
                  <a:pt x="90691" y="12801"/>
                  <a:pt x="91415" y="11747"/>
                  <a:pt x="92151" y="10693"/>
                </a:cubicBezTo>
                <a:cubicBezTo>
                  <a:pt x="92507" y="10947"/>
                  <a:pt x="92863" y="11188"/>
                  <a:pt x="93218" y="11430"/>
                </a:cubicBezTo>
                <a:cubicBezTo>
                  <a:pt x="92609" y="12281"/>
                  <a:pt x="91999" y="13144"/>
                  <a:pt x="91415" y="13995"/>
                </a:cubicBezTo>
                <a:cubicBezTo>
                  <a:pt x="91618" y="14084"/>
                  <a:pt x="91821" y="14211"/>
                  <a:pt x="91999" y="14313"/>
                </a:cubicBezTo>
                <a:cubicBezTo>
                  <a:pt x="93358" y="13995"/>
                  <a:pt x="94729" y="13678"/>
                  <a:pt x="96088" y="13373"/>
                </a:cubicBezTo>
                <a:cubicBezTo>
                  <a:pt x="96177" y="13779"/>
                  <a:pt x="96279" y="14211"/>
                  <a:pt x="96381" y="14618"/>
                </a:cubicBezTo>
                <a:cubicBezTo>
                  <a:pt x="95199" y="14884"/>
                  <a:pt x="94044" y="15151"/>
                  <a:pt x="92888" y="15405"/>
                </a:cubicBezTo>
                <a:cubicBezTo>
                  <a:pt x="92723" y="16688"/>
                  <a:pt x="92570" y="17945"/>
                  <a:pt x="92405" y="19189"/>
                </a:cubicBezTo>
                <a:cubicBezTo>
                  <a:pt x="92393" y="19355"/>
                  <a:pt x="92393" y="19507"/>
                  <a:pt x="92367" y="19659"/>
                </a:cubicBezTo>
                <a:cubicBezTo>
                  <a:pt x="92202" y="19697"/>
                  <a:pt x="92050" y="19710"/>
                  <a:pt x="91910" y="19748"/>
                </a:cubicBezTo>
                <a:cubicBezTo>
                  <a:pt x="90767" y="19977"/>
                  <a:pt x="89713" y="20396"/>
                  <a:pt x="88697" y="20955"/>
                </a:cubicBezTo>
                <a:cubicBezTo>
                  <a:pt x="87681" y="21539"/>
                  <a:pt x="86703" y="22250"/>
                  <a:pt x="85776" y="23076"/>
                </a:cubicBezTo>
                <a:cubicBezTo>
                  <a:pt x="85497" y="23330"/>
                  <a:pt x="85192" y="23571"/>
                  <a:pt x="84900" y="23838"/>
                </a:cubicBezTo>
                <a:cubicBezTo>
                  <a:pt x="84836" y="23444"/>
                  <a:pt x="84785" y="23076"/>
                  <a:pt x="84722" y="22682"/>
                </a:cubicBezTo>
                <a:lnTo>
                  <a:pt x="84239" y="19266"/>
                </a:lnTo>
                <a:cubicBezTo>
                  <a:pt x="84658" y="19189"/>
                  <a:pt x="85078" y="19139"/>
                  <a:pt x="85497" y="19075"/>
                </a:cubicBezTo>
                <a:cubicBezTo>
                  <a:pt x="85598" y="19850"/>
                  <a:pt x="85712" y="20612"/>
                  <a:pt x="85827" y="21361"/>
                </a:cubicBezTo>
                <a:cubicBezTo>
                  <a:pt x="86551" y="20790"/>
                  <a:pt x="87300" y="20282"/>
                  <a:pt x="88087" y="19850"/>
                </a:cubicBezTo>
                <a:cubicBezTo>
                  <a:pt x="89065" y="19291"/>
                  <a:pt x="90107" y="18859"/>
                  <a:pt x="91212" y="18593"/>
                </a:cubicBezTo>
                <a:cubicBezTo>
                  <a:pt x="91326" y="17577"/>
                  <a:pt x="91453" y="16548"/>
                  <a:pt x="91580" y="15519"/>
                </a:cubicBezTo>
                <a:cubicBezTo>
                  <a:pt x="91262" y="15367"/>
                  <a:pt x="90932" y="15176"/>
                  <a:pt x="90627" y="15024"/>
                </a:cubicBezTo>
                <a:cubicBezTo>
                  <a:pt x="88887" y="16307"/>
                  <a:pt x="87173" y="17577"/>
                  <a:pt x="85471" y="18859"/>
                </a:cubicBezTo>
                <a:cubicBezTo>
                  <a:pt x="85446" y="18897"/>
                  <a:pt x="85408" y="18910"/>
                  <a:pt x="85370" y="18948"/>
                </a:cubicBezTo>
                <a:cubicBezTo>
                  <a:pt x="85344" y="18948"/>
                  <a:pt x="85293" y="18961"/>
                  <a:pt x="85243" y="18986"/>
                </a:cubicBezTo>
                <a:cubicBezTo>
                  <a:pt x="84506" y="19177"/>
                  <a:pt x="83782" y="19367"/>
                  <a:pt x="83045" y="19571"/>
                </a:cubicBezTo>
                <a:cubicBezTo>
                  <a:pt x="82817" y="19609"/>
                  <a:pt x="82601" y="19685"/>
                  <a:pt x="82372" y="19748"/>
                </a:cubicBezTo>
                <a:cubicBezTo>
                  <a:pt x="82334" y="19507"/>
                  <a:pt x="82296" y="19278"/>
                  <a:pt x="82258" y="19050"/>
                </a:cubicBezTo>
                <a:cubicBezTo>
                  <a:pt x="82080" y="17920"/>
                  <a:pt x="81890" y="16789"/>
                  <a:pt x="81725" y="15684"/>
                </a:cubicBezTo>
                <a:cubicBezTo>
                  <a:pt x="81649" y="15735"/>
                  <a:pt x="81547" y="15786"/>
                  <a:pt x="81458" y="15849"/>
                </a:cubicBezTo>
                <a:cubicBezTo>
                  <a:pt x="81420" y="15494"/>
                  <a:pt x="81407" y="15151"/>
                  <a:pt x="81395" y="14795"/>
                </a:cubicBezTo>
                <a:cubicBezTo>
                  <a:pt x="81293" y="13208"/>
                  <a:pt x="81217" y="11620"/>
                  <a:pt x="81128" y="10020"/>
                </a:cubicBezTo>
                <a:cubicBezTo>
                  <a:pt x="81128" y="9919"/>
                  <a:pt x="81128" y="9804"/>
                  <a:pt x="81102" y="9690"/>
                </a:cubicBezTo>
                <a:cubicBezTo>
                  <a:pt x="81191" y="9626"/>
                  <a:pt x="81280" y="9563"/>
                  <a:pt x="81356" y="9474"/>
                </a:cubicBezTo>
                <a:cubicBezTo>
                  <a:pt x="82525" y="8560"/>
                  <a:pt x="83681" y="7658"/>
                  <a:pt x="84824" y="6744"/>
                </a:cubicBezTo>
                <a:cubicBezTo>
                  <a:pt x="85090" y="7086"/>
                  <a:pt x="85357" y="7404"/>
                  <a:pt x="85611" y="7747"/>
                </a:cubicBezTo>
                <a:moveTo>
                  <a:pt x="78296" y="41681"/>
                </a:moveTo>
                <a:lnTo>
                  <a:pt x="77216" y="39510"/>
                </a:lnTo>
                <a:lnTo>
                  <a:pt x="78359" y="38925"/>
                </a:lnTo>
                <a:lnTo>
                  <a:pt x="79439" y="41110"/>
                </a:lnTo>
                <a:close/>
                <a:moveTo>
                  <a:pt x="77267" y="14173"/>
                </a:moveTo>
                <a:cubicBezTo>
                  <a:pt x="77077" y="15303"/>
                  <a:pt x="76886" y="16421"/>
                  <a:pt x="76683" y="17564"/>
                </a:cubicBezTo>
                <a:cubicBezTo>
                  <a:pt x="77661" y="17424"/>
                  <a:pt x="78639" y="17272"/>
                  <a:pt x="79604" y="17119"/>
                </a:cubicBezTo>
                <a:cubicBezTo>
                  <a:pt x="79667" y="17551"/>
                  <a:pt x="79731" y="17970"/>
                  <a:pt x="79794" y="18389"/>
                </a:cubicBezTo>
                <a:cubicBezTo>
                  <a:pt x="78562" y="18567"/>
                  <a:pt x="77318" y="18758"/>
                  <a:pt x="76099" y="18936"/>
                </a:cubicBezTo>
                <a:cubicBezTo>
                  <a:pt x="75845" y="18961"/>
                  <a:pt x="75578" y="19012"/>
                  <a:pt x="75324" y="19050"/>
                </a:cubicBezTo>
                <a:lnTo>
                  <a:pt x="75375" y="18262"/>
                </a:lnTo>
                <a:cubicBezTo>
                  <a:pt x="75578" y="16878"/>
                  <a:pt x="75794" y="15494"/>
                  <a:pt x="75984" y="14110"/>
                </a:cubicBezTo>
                <a:cubicBezTo>
                  <a:pt x="76429" y="14122"/>
                  <a:pt x="76848" y="14160"/>
                  <a:pt x="77267" y="14173"/>
                </a:cubicBezTo>
                <a:moveTo>
                  <a:pt x="69304" y="21425"/>
                </a:moveTo>
                <a:cubicBezTo>
                  <a:pt x="69545" y="22504"/>
                  <a:pt x="69787" y="23596"/>
                  <a:pt x="70041" y="24689"/>
                </a:cubicBezTo>
                <a:cubicBezTo>
                  <a:pt x="70930" y="23736"/>
                  <a:pt x="71844" y="22796"/>
                  <a:pt x="72746" y="21844"/>
                </a:cubicBezTo>
                <a:cubicBezTo>
                  <a:pt x="73051" y="21501"/>
                  <a:pt x="73368" y="21171"/>
                  <a:pt x="73698" y="20828"/>
                </a:cubicBezTo>
                <a:cubicBezTo>
                  <a:pt x="73749" y="21298"/>
                  <a:pt x="73787" y="21755"/>
                  <a:pt x="73838" y="22225"/>
                </a:cubicBezTo>
                <a:cubicBezTo>
                  <a:pt x="73889" y="22923"/>
                  <a:pt x="73965" y="23622"/>
                  <a:pt x="74028" y="24333"/>
                </a:cubicBezTo>
                <a:cubicBezTo>
                  <a:pt x="75337" y="23901"/>
                  <a:pt x="76619" y="23482"/>
                  <a:pt x="77927" y="23038"/>
                </a:cubicBezTo>
                <a:cubicBezTo>
                  <a:pt x="78245" y="21882"/>
                  <a:pt x="78575" y="20726"/>
                  <a:pt x="78905" y="19571"/>
                </a:cubicBezTo>
                <a:cubicBezTo>
                  <a:pt x="79312" y="19697"/>
                  <a:pt x="79731" y="19812"/>
                  <a:pt x="80137" y="19926"/>
                </a:cubicBezTo>
                <a:cubicBezTo>
                  <a:pt x="79807" y="21069"/>
                  <a:pt x="79490" y="22212"/>
                  <a:pt x="79159" y="23342"/>
                </a:cubicBezTo>
                <a:cubicBezTo>
                  <a:pt x="79413" y="23495"/>
                  <a:pt x="79655" y="23622"/>
                  <a:pt x="79896" y="23774"/>
                </a:cubicBezTo>
                <a:cubicBezTo>
                  <a:pt x="78664" y="25908"/>
                  <a:pt x="77470" y="28067"/>
                  <a:pt x="76251" y="30188"/>
                </a:cubicBezTo>
                <a:cubicBezTo>
                  <a:pt x="77013" y="29959"/>
                  <a:pt x="77775" y="29756"/>
                  <a:pt x="78537" y="29540"/>
                </a:cubicBezTo>
                <a:cubicBezTo>
                  <a:pt x="78651" y="29946"/>
                  <a:pt x="78766" y="30353"/>
                  <a:pt x="78893" y="30759"/>
                </a:cubicBezTo>
                <a:cubicBezTo>
                  <a:pt x="77940" y="31039"/>
                  <a:pt x="77000" y="31305"/>
                  <a:pt x="76048" y="31585"/>
                </a:cubicBezTo>
                <a:cubicBezTo>
                  <a:pt x="76022" y="31585"/>
                  <a:pt x="76022" y="31585"/>
                  <a:pt x="76022" y="31597"/>
                </a:cubicBezTo>
                <a:lnTo>
                  <a:pt x="73838" y="36512"/>
                </a:lnTo>
                <a:lnTo>
                  <a:pt x="75349" y="38659"/>
                </a:lnTo>
                <a:lnTo>
                  <a:pt x="74308" y="39395"/>
                </a:lnTo>
                <a:lnTo>
                  <a:pt x="72593" y="36944"/>
                </a:lnTo>
                <a:lnTo>
                  <a:pt x="72378" y="36652"/>
                </a:lnTo>
                <a:lnTo>
                  <a:pt x="72530" y="36322"/>
                </a:lnTo>
                <a:cubicBezTo>
                  <a:pt x="73114" y="35001"/>
                  <a:pt x="73698" y="33680"/>
                  <a:pt x="74308" y="32359"/>
                </a:cubicBezTo>
                <a:cubicBezTo>
                  <a:pt x="73876" y="32499"/>
                  <a:pt x="73432" y="32626"/>
                  <a:pt x="73012" y="32753"/>
                </a:cubicBezTo>
                <a:cubicBezTo>
                  <a:pt x="72898" y="32347"/>
                  <a:pt x="72784" y="31940"/>
                  <a:pt x="72644" y="31534"/>
                </a:cubicBezTo>
                <a:cubicBezTo>
                  <a:pt x="73203" y="31369"/>
                  <a:pt x="73749" y="31191"/>
                  <a:pt x="74308" y="31026"/>
                </a:cubicBezTo>
                <a:cubicBezTo>
                  <a:pt x="74321" y="30988"/>
                  <a:pt x="74346" y="30962"/>
                  <a:pt x="74359" y="30937"/>
                </a:cubicBezTo>
                <a:cubicBezTo>
                  <a:pt x="75603" y="28727"/>
                  <a:pt x="76861" y="26530"/>
                  <a:pt x="78118" y="24333"/>
                </a:cubicBezTo>
                <a:cubicBezTo>
                  <a:pt x="76632" y="24816"/>
                  <a:pt x="75146" y="25311"/>
                  <a:pt x="73673" y="25781"/>
                </a:cubicBezTo>
                <a:cubicBezTo>
                  <a:pt x="73406" y="25882"/>
                  <a:pt x="73165" y="25959"/>
                  <a:pt x="72898" y="26035"/>
                </a:cubicBezTo>
                <a:cubicBezTo>
                  <a:pt x="72886" y="25768"/>
                  <a:pt x="72847" y="25501"/>
                  <a:pt x="72835" y="25235"/>
                </a:cubicBezTo>
                <a:cubicBezTo>
                  <a:pt x="72797" y="24739"/>
                  <a:pt x="72746" y="24244"/>
                  <a:pt x="72695" y="23736"/>
                </a:cubicBezTo>
                <a:cubicBezTo>
                  <a:pt x="71844" y="24638"/>
                  <a:pt x="70993" y="25540"/>
                  <a:pt x="70142" y="26428"/>
                </a:cubicBezTo>
                <a:cubicBezTo>
                  <a:pt x="69850" y="26721"/>
                  <a:pt x="69596" y="27013"/>
                  <a:pt x="69317" y="27292"/>
                </a:cubicBezTo>
                <a:cubicBezTo>
                  <a:pt x="69228" y="26898"/>
                  <a:pt x="69139" y="26530"/>
                  <a:pt x="69063" y="26136"/>
                </a:cubicBezTo>
                <a:cubicBezTo>
                  <a:pt x="68733" y="24651"/>
                  <a:pt x="68390" y="23177"/>
                  <a:pt x="68060" y="21704"/>
                </a:cubicBezTo>
                <a:cubicBezTo>
                  <a:pt x="68479" y="21603"/>
                  <a:pt x="68898" y="21501"/>
                  <a:pt x="69304" y="21425"/>
                </a:cubicBezTo>
                <a:moveTo>
                  <a:pt x="67310" y="23190"/>
                </a:moveTo>
                <a:cubicBezTo>
                  <a:pt x="67310" y="22860"/>
                  <a:pt x="67310" y="22542"/>
                  <a:pt x="67971" y="22542"/>
                </a:cubicBezTo>
                <a:cubicBezTo>
                  <a:pt x="68593" y="22542"/>
                  <a:pt x="68593" y="22860"/>
                  <a:pt x="68593" y="23190"/>
                </a:cubicBezTo>
                <a:lnTo>
                  <a:pt x="68593" y="28969"/>
                </a:lnTo>
                <a:cubicBezTo>
                  <a:pt x="68593" y="29007"/>
                  <a:pt x="68555" y="29223"/>
                  <a:pt x="68555" y="29235"/>
                </a:cubicBezTo>
                <a:cubicBezTo>
                  <a:pt x="68225" y="29959"/>
                  <a:pt x="67882" y="30708"/>
                  <a:pt x="67552" y="31432"/>
                </a:cubicBezTo>
                <a:lnTo>
                  <a:pt x="69114" y="35534"/>
                </a:lnTo>
                <a:cubicBezTo>
                  <a:pt x="69114" y="35573"/>
                  <a:pt x="69139" y="35763"/>
                  <a:pt x="69139" y="35801"/>
                </a:cubicBezTo>
                <a:lnTo>
                  <a:pt x="68695" y="42126"/>
                </a:lnTo>
                <a:lnTo>
                  <a:pt x="68758" y="45390"/>
                </a:lnTo>
                <a:lnTo>
                  <a:pt x="69266" y="45339"/>
                </a:lnTo>
                <a:cubicBezTo>
                  <a:pt x="69660" y="45301"/>
                  <a:pt x="70003" y="45682"/>
                  <a:pt x="69952" y="46075"/>
                </a:cubicBezTo>
                <a:lnTo>
                  <a:pt x="69495" y="49327"/>
                </a:lnTo>
                <a:cubicBezTo>
                  <a:pt x="69482" y="49466"/>
                  <a:pt x="69279" y="49746"/>
                  <a:pt x="69164" y="49797"/>
                </a:cubicBezTo>
                <a:lnTo>
                  <a:pt x="67031" y="50952"/>
                </a:lnTo>
                <a:lnTo>
                  <a:pt x="67602" y="51905"/>
                </a:lnTo>
                <a:cubicBezTo>
                  <a:pt x="67932" y="52464"/>
                  <a:pt x="67767" y="53899"/>
                  <a:pt x="67780" y="54546"/>
                </a:cubicBezTo>
                <a:cubicBezTo>
                  <a:pt x="67780" y="54648"/>
                  <a:pt x="67678" y="54940"/>
                  <a:pt x="67615" y="55003"/>
                </a:cubicBezTo>
                <a:lnTo>
                  <a:pt x="66624" y="56096"/>
                </a:lnTo>
                <a:cubicBezTo>
                  <a:pt x="66421" y="56324"/>
                  <a:pt x="66193" y="56566"/>
                  <a:pt x="65710" y="56121"/>
                </a:cubicBezTo>
                <a:cubicBezTo>
                  <a:pt x="65240" y="55702"/>
                  <a:pt x="65469" y="55461"/>
                  <a:pt x="65685" y="55232"/>
                </a:cubicBezTo>
                <a:lnTo>
                  <a:pt x="66497" y="54330"/>
                </a:lnTo>
                <a:lnTo>
                  <a:pt x="66421" y="52413"/>
                </a:lnTo>
                <a:lnTo>
                  <a:pt x="65596" y="51016"/>
                </a:lnTo>
                <a:cubicBezTo>
                  <a:pt x="65431" y="50724"/>
                  <a:pt x="65570" y="50279"/>
                  <a:pt x="65850" y="50127"/>
                </a:cubicBezTo>
                <a:lnTo>
                  <a:pt x="68275" y="48831"/>
                </a:lnTo>
                <a:lnTo>
                  <a:pt x="68567" y="46685"/>
                </a:lnTo>
                <a:lnTo>
                  <a:pt x="68186" y="46723"/>
                </a:lnTo>
                <a:cubicBezTo>
                  <a:pt x="67856" y="46736"/>
                  <a:pt x="67513" y="46431"/>
                  <a:pt x="67513" y="46088"/>
                </a:cubicBezTo>
                <a:lnTo>
                  <a:pt x="67412" y="42113"/>
                </a:lnTo>
                <a:lnTo>
                  <a:pt x="67412" y="42049"/>
                </a:lnTo>
                <a:lnTo>
                  <a:pt x="67856" y="35852"/>
                </a:lnTo>
                <a:lnTo>
                  <a:pt x="66282" y="31648"/>
                </a:lnTo>
                <a:cubicBezTo>
                  <a:pt x="66256" y="31559"/>
                  <a:pt x="66256" y="31242"/>
                  <a:pt x="66282" y="31166"/>
                </a:cubicBezTo>
                <a:cubicBezTo>
                  <a:pt x="66624" y="30391"/>
                  <a:pt x="66980" y="29629"/>
                  <a:pt x="67310" y="28841"/>
                </a:cubicBezTo>
                <a:close/>
                <a:moveTo>
                  <a:pt x="63094" y="32994"/>
                </a:moveTo>
                <a:cubicBezTo>
                  <a:pt x="63030" y="32677"/>
                  <a:pt x="62954" y="32359"/>
                  <a:pt x="63602" y="32232"/>
                </a:cubicBezTo>
                <a:cubicBezTo>
                  <a:pt x="64224" y="32118"/>
                  <a:pt x="64288" y="32423"/>
                  <a:pt x="64338" y="32740"/>
                </a:cubicBezTo>
                <a:lnTo>
                  <a:pt x="65164" y="36817"/>
                </a:lnTo>
                <a:lnTo>
                  <a:pt x="65164" y="36995"/>
                </a:lnTo>
                <a:lnTo>
                  <a:pt x="64897" y="40487"/>
                </a:lnTo>
                <a:lnTo>
                  <a:pt x="65266" y="43739"/>
                </a:lnTo>
                <a:cubicBezTo>
                  <a:pt x="65266" y="43777"/>
                  <a:pt x="65227" y="43980"/>
                  <a:pt x="65227" y="44018"/>
                </a:cubicBezTo>
                <a:lnTo>
                  <a:pt x="64313" y="46723"/>
                </a:lnTo>
                <a:cubicBezTo>
                  <a:pt x="64224" y="47041"/>
                  <a:pt x="64123" y="47333"/>
                  <a:pt x="63513" y="47130"/>
                </a:cubicBezTo>
                <a:cubicBezTo>
                  <a:pt x="62916" y="46939"/>
                  <a:pt x="63005" y="46622"/>
                  <a:pt x="63107" y="46329"/>
                </a:cubicBezTo>
                <a:lnTo>
                  <a:pt x="63970" y="43739"/>
                </a:lnTo>
                <a:lnTo>
                  <a:pt x="63627" y="40526"/>
                </a:lnTo>
                <a:lnTo>
                  <a:pt x="63615" y="40411"/>
                </a:lnTo>
                <a:lnTo>
                  <a:pt x="63881" y="36982"/>
                </a:lnTo>
                <a:cubicBezTo>
                  <a:pt x="63615" y="35636"/>
                  <a:pt x="63348" y="34315"/>
                  <a:pt x="63094" y="32994"/>
                </a:cubicBezTo>
                <a:moveTo>
                  <a:pt x="71184" y="39814"/>
                </a:moveTo>
                <a:cubicBezTo>
                  <a:pt x="71044" y="39522"/>
                  <a:pt x="70917" y="39217"/>
                  <a:pt x="71501" y="38976"/>
                </a:cubicBezTo>
                <a:cubicBezTo>
                  <a:pt x="72073" y="38722"/>
                  <a:pt x="72212" y="39014"/>
                  <a:pt x="72327" y="39306"/>
                </a:cubicBezTo>
                <a:lnTo>
                  <a:pt x="74143" y="43383"/>
                </a:lnTo>
                <a:cubicBezTo>
                  <a:pt x="74270" y="43662"/>
                  <a:pt x="74397" y="43955"/>
                  <a:pt x="73825" y="44208"/>
                </a:cubicBezTo>
                <a:cubicBezTo>
                  <a:pt x="73228" y="44475"/>
                  <a:pt x="73101" y="44183"/>
                  <a:pt x="72962" y="43891"/>
                </a:cubicBezTo>
                <a:close/>
                <a:moveTo>
                  <a:pt x="79324" y="34353"/>
                </a:moveTo>
                <a:cubicBezTo>
                  <a:pt x="79490" y="34074"/>
                  <a:pt x="79655" y="33794"/>
                  <a:pt x="80213" y="34125"/>
                </a:cubicBezTo>
                <a:cubicBezTo>
                  <a:pt x="80760" y="34430"/>
                  <a:pt x="80594" y="34709"/>
                  <a:pt x="80429" y="34988"/>
                </a:cubicBezTo>
                <a:lnTo>
                  <a:pt x="78258" y="38786"/>
                </a:lnTo>
                <a:cubicBezTo>
                  <a:pt x="78105" y="39078"/>
                  <a:pt x="77966" y="39357"/>
                  <a:pt x="77407" y="39027"/>
                </a:cubicBezTo>
                <a:cubicBezTo>
                  <a:pt x="76848" y="38722"/>
                  <a:pt x="77000" y="38443"/>
                  <a:pt x="77153" y="38151"/>
                </a:cubicBezTo>
                <a:close/>
                <a:moveTo>
                  <a:pt x="77889" y="42964"/>
                </a:moveTo>
                <a:cubicBezTo>
                  <a:pt x="77902" y="42646"/>
                  <a:pt x="77927" y="42329"/>
                  <a:pt x="78562" y="42354"/>
                </a:cubicBezTo>
                <a:cubicBezTo>
                  <a:pt x="79185" y="42392"/>
                  <a:pt x="79172" y="42710"/>
                  <a:pt x="79159" y="43027"/>
                </a:cubicBezTo>
                <a:lnTo>
                  <a:pt x="78982" y="46469"/>
                </a:lnTo>
                <a:cubicBezTo>
                  <a:pt x="78982" y="46583"/>
                  <a:pt x="78854" y="46812"/>
                  <a:pt x="78728" y="46914"/>
                </a:cubicBezTo>
                <a:cubicBezTo>
                  <a:pt x="79134" y="47282"/>
                  <a:pt x="78931" y="47511"/>
                  <a:pt x="78753" y="47739"/>
                </a:cubicBezTo>
                <a:cubicBezTo>
                  <a:pt x="78296" y="48311"/>
                  <a:pt x="77267" y="50343"/>
                  <a:pt x="76416" y="49644"/>
                </a:cubicBezTo>
                <a:cubicBezTo>
                  <a:pt x="75921" y="49250"/>
                  <a:pt x="76111" y="49009"/>
                  <a:pt x="76315" y="48742"/>
                </a:cubicBezTo>
                <a:lnTo>
                  <a:pt x="76848" y="48082"/>
                </a:lnTo>
                <a:cubicBezTo>
                  <a:pt x="76505" y="48285"/>
                  <a:pt x="75946" y="48755"/>
                  <a:pt x="75527" y="48704"/>
                </a:cubicBezTo>
                <a:lnTo>
                  <a:pt x="74714" y="48552"/>
                </a:lnTo>
                <a:lnTo>
                  <a:pt x="74371" y="50698"/>
                </a:lnTo>
                <a:cubicBezTo>
                  <a:pt x="74371" y="50724"/>
                  <a:pt x="74371" y="50736"/>
                  <a:pt x="74359" y="50749"/>
                </a:cubicBezTo>
                <a:cubicBezTo>
                  <a:pt x="74397" y="50800"/>
                  <a:pt x="74410" y="50863"/>
                  <a:pt x="74435" y="50952"/>
                </a:cubicBezTo>
                <a:cubicBezTo>
                  <a:pt x="74625" y="51549"/>
                  <a:pt x="74346" y="51651"/>
                  <a:pt x="74028" y="51740"/>
                </a:cubicBezTo>
                <a:lnTo>
                  <a:pt x="73419" y="51956"/>
                </a:lnTo>
                <a:lnTo>
                  <a:pt x="73724" y="56350"/>
                </a:lnTo>
                <a:cubicBezTo>
                  <a:pt x="74536" y="56743"/>
                  <a:pt x="77343" y="57874"/>
                  <a:pt x="78029" y="59207"/>
                </a:cubicBezTo>
                <a:cubicBezTo>
                  <a:pt x="77724" y="59779"/>
                  <a:pt x="77457" y="59639"/>
                  <a:pt x="77153" y="59487"/>
                </a:cubicBezTo>
                <a:lnTo>
                  <a:pt x="73838" y="57823"/>
                </a:lnTo>
                <a:lnTo>
                  <a:pt x="72327" y="59068"/>
                </a:lnTo>
                <a:cubicBezTo>
                  <a:pt x="72276" y="60477"/>
                  <a:pt x="71616" y="62281"/>
                  <a:pt x="71285" y="63678"/>
                </a:cubicBezTo>
                <a:cubicBezTo>
                  <a:pt x="71222" y="63995"/>
                  <a:pt x="70828" y="64236"/>
                  <a:pt x="70549" y="64148"/>
                </a:cubicBezTo>
                <a:cubicBezTo>
                  <a:pt x="68441" y="63690"/>
                  <a:pt x="67856" y="62255"/>
                  <a:pt x="69177" y="62547"/>
                </a:cubicBezTo>
                <a:lnTo>
                  <a:pt x="70180" y="62776"/>
                </a:lnTo>
                <a:lnTo>
                  <a:pt x="70942" y="59474"/>
                </a:lnTo>
                <a:cubicBezTo>
                  <a:pt x="70930" y="59436"/>
                  <a:pt x="70917" y="59423"/>
                  <a:pt x="70904" y="59410"/>
                </a:cubicBezTo>
                <a:cubicBezTo>
                  <a:pt x="70358" y="58737"/>
                  <a:pt x="67564" y="56210"/>
                  <a:pt x="68555" y="55423"/>
                </a:cubicBezTo>
                <a:cubicBezTo>
                  <a:pt x="69495" y="55639"/>
                  <a:pt x="70993" y="57480"/>
                  <a:pt x="71488" y="58102"/>
                </a:cubicBezTo>
                <a:lnTo>
                  <a:pt x="72644" y="57162"/>
                </a:lnTo>
                <a:cubicBezTo>
                  <a:pt x="71984" y="56299"/>
                  <a:pt x="72187" y="52705"/>
                  <a:pt x="72111" y="51549"/>
                </a:cubicBezTo>
                <a:cubicBezTo>
                  <a:pt x="72085" y="51308"/>
                  <a:pt x="72314" y="50978"/>
                  <a:pt x="72543" y="50901"/>
                </a:cubicBezTo>
                <a:lnTo>
                  <a:pt x="73089" y="50724"/>
                </a:lnTo>
                <a:cubicBezTo>
                  <a:pt x="73089" y="50635"/>
                  <a:pt x="73101" y="50571"/>
                  <a:pt x="73114" y="50495"/>
                </a:cubicBezTo>
                <a:lnTo>
                  <a:pt x="73559" y="47688"/>
                </a:lnTo>
                <a:cubicBezTo>
                  <a:pt x="73622" y="47383"/>
                  <a:pt x="73990" y="47104"/>
                  <a:pt x="74308" y="47168"/>
                </a:cubicBezTo>
                <a:lnTo>
                  <a:pt x="75502" y="47383"/>
                </a:lnTo>
                <a:lnTo>
                  <a:pt x="77724" y="46075"/>
                </a:lnTo>
                <a:close/>
                <a:moveTo>
                  <a:pt x="66790" y="64986"/>
                </a:moveTo>
                <a:cubicBezTo>
                  <a:pt x="66955" y="64033"/>
                  <a:pt x="70904" y="66840"/>
                  <a:pt x="71209" y="67500"/>
                </a:cubicBezTo>
                <a:cubicBezTo>
                  <a:pt x="71285" y="67589"/>
                  <a:pt x="71336" y="67691"/>
                  <a:pt x="71349" y="67780"/>
                </a:cubicBezTo>
                <a:lnTo>
                  <a:pt x="72606" y="69380"/>
                </a:lnTo>
                <a:cubicBezTo>
                  <a:pt x="72644" y="69418"/>
                  <a:pt x="72746" y="69659"/>
                  <a:pt x="72758" y="69710"/>
                </a:cubicBezTo>
                <a:lnTo>
                  <a:pt x="73012" y="71958"/>
                </a:lnTo>
                <a:cubicBezTo>
                  <a:pt x="73051" y="72276"/>
                  <a:pt x="73101" y="72593"/>
                  <a:pt x="72466" y="72682"/>
                </a:cubicBezTo>
                <a:cubicBezTo>
                  <a:pt x="71819" y="72758"/>
                  <a:pt x="71793" y="72428"/>
                  <a:pt x="71755" y="72123"/>
                </a:cubicBezTo>
                <a:lnTo>
                  <a:pt x="71501" y="70040"/>
                </a:lnTo>
                <a:lnTo>
                  <a:pt x="70612" y="68897"/>
                </a:lnTo>
                <a:lnTo>
                  <a:pt x="69114" y="69990"/>
                </a:lnTo>
                <a:lnTo>
                  <a:pt x="68555" y="71526"/>
                </a:lnTo>
                <a:cubicBezTo>
                  <a:pt x="68453" y="71831"/>
                  <a:pt x="68339" y="72136"/>
                  <a:pt x="67742" y="71907"/>
                </a:cubicBezTo>
                <a:cubicBezTo>
                  <a:pt x="67132" y="71704"/>
                  <a:pt x="67247" y="71399"/>
                  <a:pt x="67361" y="71094"/>
                </a:cubicBezTo>
                <a:lnTo>
                  <a:pt x="67996" y="69380"/>
                </a:lnTo>
                <a:cubicBezTo>
                  <a:pt x="68021" y="69342"/>
                  <a:pt x="68174" y="69113"/>
                  <a:pt x="68212" y="69088"/>
                </a:cubicBezTo>
                <a:lnTo>
                  <a:pt x="69774" y="67894"/>
                </a:lnTo>
                <a:close/>
                <a:moveTo>
                  <a:pt x="78537" y="67335"/>
                </a:moveTo>
                <a:cubicBezTo>
                  <a:pt x="78486" y="67018"/>
                  <a:pt x="78448" y="66700"/>
                  <a:pt x="79083" y="66611"/>
                </a:cubicBezTo>
                <a:cubicBezTo>
                  <a:pt x="79693" y="66522"/>
                  <a:pt x="79744" y="66840"/>
                  <a:pt x="79794" y="67170"/>
                </a:cubicBezTo>
                <a:lnTo>
                  <a:pt x="80252" y="70624"/>
                </a:lnTo>
                <a:lnTo>
                  <a:pt x="80772" y="69723"/>
                </a:lnTo>
                <a:cubicBezTo>
                  <a:pt x="80937" y="69443"/>
                  <a:pt x="81090" y="69164"/>
                  <a:pt x="81649" y="69494"/>
                </a:cubicBezTo>
                <a:cubicBezTo>
                  <a:pt x="82195" y="69812"/>
                  <a:pt x="82042" y="70091"/>
                  <a:pt x="81877" y="70358"/>
                </a:cubicBezTo>
                <a:lnTo>
                  <a:pt x="80429" y="72898"/>
                </a:lnTo>
                <a:cubicBezTo>
                  <a:pt x="80163" y="73393"/>
                  <a:pt x="79324" y="73228"/>
                  <a:pt x="79236" y="72656"/>
                </a:cubicBezTo>
                <a:close/>
                <a:moveTo>
                  <a:pt x="82855" y="70104"/>
                </a:moveTo>
                <a:cubicBezTo>
                  <a:pt x="82703" y="69824"/>
                  <a:pt x="82537" y="69545"/>
                  <a:pt x="83084" y="69215"/>
                </a:cubicBezTo>
                <a:cubicBezTo>
                  <a:pt x="83630" y="68910"/>
                  <a:pt x="83795" y="69189"/>
                  <a:pt x="83947" y="69456"/>
                </a:cubicBezTo>
                <a:lnTo>
                  <a:pt x="85979" y="72936"/>
                </a:lnTo>
                <a:lnTo>
                  <a:pt x="86703" y="71399"/>
                </a:lnTo>
                <a:cubicBezTo>
                  <a:pt x="86856" y="71107"/>
                  <a:pt x="86995" y="70815"/>
                  <a:pt x="87579" y="71094"/>
                </a:cubicBezTo>
                <a:cubicBezTo>
                  <a:pt x="88151" y="71374"/>
                  <a:pt x="87999" y="71666"/>
                  <a:pt x="87871" y="71958"/>
                </a:cubicBezTo>
                <a:lnTo>
                  <a:pt x="86589" y="74587"/>
                </a:lnTo>
                <a:cubicBezTo>
                  <a:pt x="86386" y="75019"/>
                  <a:pt x="85712" y="75057"/>
                  <a:pt x="85471" y="74625"/>
                </a:cubicBezTo>
                <a:close/>
                <a:moveTo>
                  <a:pt x="88837" y="70752"/>
                </a:moveTo>
                <a:cubicBezTo>
                  <a:pt x="88761" y="70447"/>
                  <a:pt x="88672" y="70129"/>
                  <a:pt x="89281" y="69964"/>
                </a:cubicBezTo>
                <a:cubicBezTo>
                  <a:pt x="89903" y="69812"/>
                  <a:pt x="89992" y="70116"/>
                  <a:pt x="90069" y="70421"/>
                </a:cubicBezTo>
                <a:lnTo>
                  <a:pt x="90475" y="71907"/>
                </a:lnTo>
                <a:lnTo>
                  <a:pt x="90945" y="70713"/>
                </a:lnTo>
                <a:cubicBezTo>
                  <a:pt x="91059" y="70421"/>
                  <a:pt x="91174" y="70129"/>
                  <a:pt x="91770" y="70358"/>
                </a:cubicBezTo>
                <a:cubicBezTo>
                  <a:pt x="92367" y="70586"/>
                  <a:pt x="92253" y="70878"/>
                  <a:pt x="92126" y="71196"/>
                </a:cubicBezTo>
                <a:lnTo>
                  <a:pt x="90945" y="74168"/>
                </a:lnTo>
                <a:cubicBezTo>
                  <a:pt x="90742" y="74714"/>
                  <a:pt x="89878" y="74663"/>
                  <a:pt x="89751" y="74104"/>
                </a:cubicBezTo>
                <a:close/>
                <a:moveTo>
                  <a:pt x="93231" y="71704"/>
                </a:moveTo>
                <a:cubicBezTo>
                  <a:pt x="93078" y="71399"/>
                  <a:pt x="92926" y="71132"/>
                  <a:pt x="93510" y="70828"/>
                </a:cubicBezTo>
                <a:cubicBezTo>
                  <a:pt x="94069" y="70536"/>
                  <a:pt x="94221" y="70828"/>
                  <a:pt x="94361" y="71107"/>
                </a:cubicBezTo>
                <a:lnTo>
                  <a:pt x="95568" y="73495"/>
                </a:lnTo>
                <a:lnTo>
                  <a:pt x="96101" y="72402"/>
                </a:lnTo>
                <a:cubicBezTo>
                  <a:pt x="96304" y="71958"/>
                  <a:pt x="96965" y="71933"/>
                  <a:pt x="97219" y="72326"/>
                </a:cubicBezTo>
                <a:lnTo>
                  <a:pt x="98146" y="73787"/>
                </a:lnTo>
                <a:lnTo>
                  <a:pt x="98032" y="72263"/>
                </a:lnTo>
                <a:cubicBezTo>
                  <a:pt x="97993" y="71666"/>
                  <a:pt x="98857" y="71374"/>
                  <a:pt x="99200" y="71856"/>
                </a:cubicBezTo>
                <a:lnTo>
                  <a:pt x="102540" y="76746"/>
                </a:lnTo>
                <a:cubicBezTo>
                  <a:pt x="102718" y="77013"/>
                  <a:pt x="102908" y="77279"/>
                  <a:pt x="102375" y="77622"/>
                </a:cubicBezTo>
                <a:cubicBezTo>
                  <a:pt x="101854" y="77991"/>
                  <a:pt x="101676" y="77737"/>
                  <a:pt x="101473" y="77470"/>
                </a:cubicBezTo>
                <a:lnTo>
                  <a:pt x="99454" y="74511"/>
                </a:lnTo>
                <a:lnTo>
                  <a:pt x="99594" y="76238"/>
                </a:lnTo>
                <a:cubicBezTo>
                  <a:pt x="99619" y="76847"/>
                  <a:pt x="98730" y="77140"/>
                  <a:pt x="98400" y="76632"/>
                </a:cubicBezTo>
                <a:lnTo>
                  <a:pt x="96749" y="73990"/>
                </a:lnTo>
                <a:lnTo>
                  <a:pt x="96177" y="75197"/>
                </a:lnTo>
                <a:cubicBezTo>
                  <a:pt x="95949" y="75679"/>
                  <a:pt x="95263" y="75679"/>
                  <a:pt x="95034" y="75209"/>
                </a:cubicBezTo>
                <a:close/>
                <a:moveTo>
                  <a:pt x="79667" y="44297"/>
                </a:moveTo>
                <a:cubicBezTo>
                  <a:pt x="79578" y="44602"/>
                  <a:pt x="79490" y="44920"/>
                  <a:pt x="78867" y="44742"/>
                </a:cubicBezTo>
                <a:cubicBezTo>
                  <a:pt x="78258" y="44551"/>
                  <a:pt x="78346" y="44247"/>
                  <a:pt x="78448" y="43942"/>
                </a:cubicBezTo>
                <a:cubicBezTo>
                  <a:pt x="79477" y="40462"/>
                  <a:pt x="81649" y="38176"/>
                  <a:pt x="84824" y="36995"/>
                </a:cubicBezTo>
                <a:cubicBezTo>
                  <a:pt x="86856" y="36246"/>
                  <a:pt x="89319" y="35941"/>
                  <a:pt x="92151" y="36042"/>
                </a:cubicBezTo>
                <a:lnTo>
                  <a:pt x="92088" y="36042"/>
                </a:lnTo>
                <a:cubicBezTo>
                  <a:pt x="90183" y="35738"/>
                  <a:pt x="87795" y="35750"/>
                  <a:pt x="84773" y="36233"/>
                </a:cubicBezTo>
                <a:cubicBezTo>
                  <a:pt x="84455" y="36271"/>
                  <a:pt x="84125" y="36322"/>
                  <a:pt x="84036" y="35687"/>
                </a:cubicBezTo>
                <a:cubicBezTo>
                  <a:pt x="83935" y="35052"/>
                  <a:pt x="84265" y="35001"/>
                  <a:pt x="84570" y="34950"/>
                </a:cubicBezTo>
                <a:cubicBezTo>
                  <a:pt x="87757" y="34480"/>
                  <a:pt x="90272" y="34468"/>
                  <a:pt x="92291" y="34772"/>
                </a:cubicBezTo>
                <a:cubicBezTo>
                  <a:pt x="94361" y="35115"/>
                  <a:pt x="95923" y="35801"/>
                  <a:pt x="97168" y="36703"/>
                </a:cubicBezTo>
                <a:cubicBezTo>
                  <a:pt x="97676" y="37058"/>
                  <a:pt x="97282" y="37947"/>
                  <a:pt x="96698" y="37858"/>
                </a:cubicBezTo>
                <a:cubicBezTo>
                  <a:pt x="91986" y="37046"/>
                  <a:pt x="88151" y="37122"/>
                  <a:pt x="85255" y="38201"/>
                </a:cubicBezTo>
                <a:cubicBezTo>
                  <a:pt x="82474" y="39243"/>
                  <a:pt x="80582" y="41249"/>
                  <a:pt x="79667" y="44297"/>
                </a:cubicBezTo>
                <a:moveTo>
                  <a:pt x="98666" y="31648"/>
                </a:moveTo>
                <a:cubicBezTo>
                  <a:pt x="98895" y="31839"/>
                  <a:pt x="99149" y="32055"/>
                  <a:pt x="98743" y="32550"/>
                </a:cubicBezTo>
                <a:cubicBezTo>
                  <a:pt x="98349" y="33058"/>
                  <a:pt x="98108" y="32829"/>
                  <a:pt x="97854" y="32639"/>
                </a:cubicBezTo>
                <a:cubicBezTo>
                  <a:pt x="96190" y="31305"/>
                  <a:pt x="93879" y="30962"/>
                  <a:pt x="91097" y="31343"/>
                </a:cubicBezTo>
                <a:cubicBezTo>
                  <a:pt x="88189" y="31724"/>
                  <a:pt x="84824" y="32880"/>
                  <a:pt x="81141" y="34544"/>
                </a:cubicBezTo>
                <a:cubicBezTo>
                  <a:pt x="80734" y="34722"/>
                  <a:pt x="80239" y="34417"/>
                  <a:pt x="80226" y="33972"/>
                </a:cubicBezTo>
                <a:cubicBezTo>
                  <a:pt x="80226" y="33718"/>
                  <a:pt x="80201" y="33388"/>
                  <a:pt x="80175" y="33071"/>
                </a:cubicBezTo>
                <a:cubicBezTo>
                  <a:pt x="80074" y="31724"/>
                  <a:pt x="79972" y="30378"/>
                  <a:pt x="80658" y="28969"/>
                </a:cubicBezTo>
                <a:cubicBezTo>
                  <a:pt x="80785" y="28676"/>
                  <a:pt x="80925" y="28384"/>
                  <a:pt x="81509" y="28664"/>
                </a:cubicBezTo>
                <a:cubicBezTo>
                  <a:pt x="82080" y="28943"/>
                  <a:pt x="81953" y="29235"/>
                  <a:pt x="81814" y="29515"/>
                </a:cubicBezTo>
                <a:cubicBezTo>
                  <a:pt x="81280" y="30619"/>
                  <a:pt x="81356" y="31788"/>
                  <a:pt x="81445" y="32969"/>
                </a:cubicBezTo>
                <a:lnTo>
                  <a:pt x="81445" y="32994"/>
                </a:lnTo>
                <a:cubicBezTo>
                  <a:pt x="84925" y="31508"/>
                  <a:pt x="88125" y="30442"/>
                  <a:pt x="90907" y="30061"/>
                </a:cubicBezTo>
                <a:cubicBezTo>
                  <a:pt x="94044" y="29642"/>
                  <a:pt x="96685" y="30061"/>
                  <a:pt x="98666" y="31648"/>
                </a:cubicBezTo>
              </a:path>
            </a:pathLst>
          </a:custGeom>
          <a:solidFill>
            <a:srgbClr val="F5C03A">
              <a:alpha val="100000"/>
            </a:srgbClr>
          </a:solidFill>
          <a:ln w="49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 rot="0" flipH="0" flipV="0">
            <a:off x="6138524" y="2195458"/>
            <a:ext cx="346519" cy="126910"/>
          </a:xfrm>
          <a:custGeom>
            <a:pathLst>
              <a:path w="346519" h="126910">
                <a:moveTo>
                  <a:pt x="166738" y="123583"/>
                </a:moveTo>
                <a:cubicBezTo>
                  <a:pt x="172199" y="117360"/>
                  <a:pt x="178396" y="111328"/>
                  <a:pt x="185572" y="105562"/>
                </a:cubicBezTo>
                <a:cubicBezTo>
                  <a:pt x="192747" y="99784"/>
                  <a:pt x="200862" y="94272"/>
                  <a:pt x="210121" y="89065"/>
                </a:cubicBezTo>
                <a:lnTo>
                  <a:pt x="210743" y="90182"/>
                </a:lnTo>
                <a:cubicBezTo>
                  <a:pt x="201548" y="95351"/>
                  <a:pt x="193471" y="100825"/>
                  <a:pt x="186372" y="106553"/>
                </a:cubicBezTo>
                <a:cubicBezTo>
                  <a:pt x="179234" y="112268"/>
                  <a:pt x="173088" y="118250"/>
                  <a:pt x="167703" y="124408"/>
                </a:cubicBezTo>
                <a:lnTo>
                  <a:pt x="166738" y="123583"/>
                </a:lnTo>
                <a:close/>
                <a:moveTo>
                  <a:pt x="305066" y="42634"/>
                </a:moveTo>
                <a:cubicBezTo>
                  <a:pt x="306183" y="41986"/>
                  <a:pt x="307428" y="41287"/>
                  <a:pt x="308749" y="40551"/>
                </a:cubicBezTo>
                <a:lnTo>
                  <a:pt x="309168" y="40322"/>
                </a:lnTo>
                <a:lnTo>
                  <a:pt x="309384" y="39890"/>
                </a:lnTo>
                <a:cubicBezTo>
                  <a:pt x="309574" y="39548"/>
                  <a:pt x="309765" y="39217"/>
                  <a:pt x="309993" y="38925"/>
                </a:cubicBezTo>
                <a:cubicBezTo>
                  <a:pt x="310413" y="39649"/>
                  <a:pt x="310743" y="40272"/>
                  <a:pt x="310844" y="40614"/>
                </a:cubicBezTo>
                <a:cubicBezTo>
                  <a:pt x="311035" y="41287"/>
                  <a:pt x="311289" y="42138"/>
                  <a:pt x="311606" y="42824"/>
                </a:cubicBezTo>
                <a:cubicBezTo>
                  <a:pt x="311327" y="43307"/>
                  <a:pt x="311098" y="43802"/>
                  <a:pt x="310895" y="44386"/>
                </a:cubicBezTo>
                <a:cubicBezTo>
                  <a:pt x="309993" y="43942"/>
                  <a:pt x="309168" y="43904"/>
                  <a:pt x="308406" y="44247"/>
                </a:cubicBezTo>
                <a:lnTo>
                  <a:pt x="308393" y="44247"/>
                </a:lnTo>
                <a:cubicBezTo>
                  <a:pt x="307479" y="44691"/>
                  <a:pt x="306907" y="45631"/>
                  <a:pt x="306679" y="47104"/>
                </a:cubicBezTo>
                <a:cubicBezTo>
                  <a:pt x="306082" y="47104"/>
                  <a:pt x="305536" y="47142"/>
                  <a:pt x="305002" y="47244"/>
                </a:cubicBezTo>
                <a:cubicBezTo>
                  <a:pt x="305345" y="45872"/>
                  <a:pt x="305434" y="44259"/>
                  <a:pt x="305434" y="43485"/>
                </a:cubicBezTo>
                <a:cubicBezTo>
                  <a:pt x="305434" y="43256"/>
                  <a:pt x="305282" y="42939"/>
                  <a:pt x="305066" y="42634"/>
                </a:cubicBezTo>
                <a:close/>
                <a:moveTo>
                  <a:pt x="319036" y="36817"/>
                </a:moveTo>
                <a:lnTo>
                  <a:pt x="319404" y="35788"/>
                </a:lnTo>
                <a:cubicBezTo>
                  <a:pt x="320433" y="32982"/>
                  <a:pt x="323113" y="31724"/>
                  <a:pt x="325805" y="30467"/>
                </a:cubicBezTo>
                <a:cubicBezTo>
                  <a:pt x="326313" y="30226"/>
                  <a:pt x="325373" y="30683"/>
                  <a:pt x="326338" y="30226"/>
                </a:cubicBezTo>
                <a:lnTo>
                  <a:pt x="326796" y="29997"/>
                </a:lnTo>
                <a:lnTo>
                  <a:pt x="327037" y="29591"/>
                </a:lnTo>
                <a:cubicBezTo>
                  <a:pt x="327558" y="28740"/>
                  <a:pt x="328142" y="28156"/>
                  <a:pt x="328802" y="28003"/>
                </a:cubicBezTo>
                <a:cubicBezTo>
                  <a:pt x="329501" y="27813"/>
                  <a:pt x="330441" y="28016"/>
                  <a:pt x="331685" y="28715"/>
                </a:cubicBezTo>
                <a:cubicBezTo>
                  <a:pt x="332460" y="29743"/>
                  <a:pt x="333196" y="31191"/>
                  <a:pt x="333755" y="33058"/>
                </a:cubicBezTo>
                <a:lnTo>
                  <a:pt x="333908" y="33540"/>
                </a:lnTo>
                <a:cubicBezTo>
                  <a:pt x="332663" y="32524"/>
                  <a:pt x="331634" y="32410"/>
                  <a:pt x="330707" y="32982"/>
                </a:cubicBezTo>
                <a:cubicBezTo>
                  <a:pt x="329767" y="33579"/>
                  <a:pt x="329259" y="34874"/>
                  <a:pt x="328929" y="36665"/>
                </a:cubicBezTo>
                <a:cubicBezTo>
                  <a:pt x="326910" y="33731"/>
                  <a:pt x="325208" y="33299"/>
                  <a:pt x="323697" y="34493"/>
                </a:cubicBezTo>
                <a:cubicBezTo>
                  <a:pt x="322579" y="35395"/>
                  <a:pt x="321919" y="37566"/>
                  <a:pt x="321436" y="40322"/>
                </a:cubicBezTo>
                <a:cubicBezTo>
                  <a:pt x="321106" y="39992"/>
                  <a:pt x="320865" y="39713"/>
                  <a:pt x="320789" y="39573"/>
                </a:cubicBezTo>
                <a:cubicBezTo>
                  <a:pt x="320623" y="39256"/>
                  <a:pt x="319569" y="38963"/>
                  <a:pt x="319569" y="38366"/>
                </a:cubicBezTo>
                <a:cubicBezTo>
                  <a:pt x="319569" y="38176"/>
                  <a:pt x="319379" y="37592"/>
                  <a:pt x="319036" y="36817"/>
                </a:cubicBezTo>
                <a:close/>
                <a:moveTo>
                  <a:pt x="328472" y="72314"/>
                </a:moveTo>
                <a:cubicBezTo>
                  <a:pt x="329399" y="71310"/>
                  <a:pt x="330288" y="70066"/>
                  <a:pt x="331101" y="68694"/>
                </a:cubicBezTo>
                <a:cubicBezTo>
                  <a:pt x="331939" y="70002"/>
                  <a:pt x="332981" y="70510"/>
                  <a:pt x="334225" y="70193"/>
                </a:cubicBezTo>
                <a:cubicBezTo>
                  <a:pt x="334657" y="70091"/>
                  <a:pt x="335101" y="69837"/>
                  <a:pt x="335520" y="69456"/>
                </a:cubicBezTo>
                <a:cubicBezTo>
                  <a:pt x="335584" y="70282"/>
                  <a:pt x="335711" y="71006"/>
                  <a:pt x="335863" y="71628"/>
                </a:cubicBezTo>
                <a:cubicBezTo>
                  <a:pt x="336791" y="74828"/>
                  <a:pt x="338670" y="75793"/>
                  <a:pt x="342226" y="72809"/>
                </a:cubicBezTo>
                <a:lnTo>
                  <a:pt x="342328" y="72707"/>
                </a:lnTo>
                <a:cubicBezTo>
                  <a:pt x="343674" y="71399"/>
                  <a:pt x="344703" y="70002"/>
                  <a:pt x="345490" y="68542"/>
                </a:cubicBezTo>
                <a:cubicBezTo>
                  <a:pt x="345274" y="69380"/>
                  <a:pt x="344969" y="70282"/>
                  <a:pt x="344639" y="71196"/>
                </a:cubicBezTo>
                <a:lnTo>
                  <a:pt x="342848" y="75870"/>
                </a:lnTo>
                <a:cubicBezTo>
                  <a:pt x="341528" y="76479"/>
                  <a:pt x="340308" y="78168"/>
                  <a:pt x="338848" y="78168"/>
                </a:cubicBezTo>
                <a:cubicBezTo>
                  <a:pt x="336422" y="78168"/>
                  <a:pt x="337349" y="72885"/>
                  <a:pt x="330707" y="72885"/>
                </a:cubicBezTo>
                <a:cubicBezTo>
                  <a:pt x="330301" y="72885"/>
                  <a:pt x="329450" y="72656"/>
                  <a:pt x="328472" y="72314"/>
                </a:cubicBezTo>
                <a:close/>
                <a:moveTo>
                  <a:pt x="343001" y="75819"/>
                </a:moveTo>
                <a:lnTo>
                  <a:pt x="346519" y="73495"/>
                </a:lnTo>
                <a:cubicBezTo>
                  <a:pt x="345896" y="74244"/>
                  <a:pt x="345173" y="75006"/>
                  <a:pt x="344271" y="75755"/>
                </a:cubicBezTo>
                <a:lnTo>
                  <a:pt x="344258" y="75755"/>
                </a:lnTo>
                <a:cubicBezTo>
                  <a:pt x="343814" y="75616"/>
                  <a:pt x="343407" y="75666"/>
                  <a:pt x="343001" y="75819"/>
                </a:cubicBezTo>
                <a:close/>
                <a:moveTo>
                  <a:pt x="279310" y="73507"/>
                </a:moveTo>
                <a:cubicBezTo>
                  <a:pt x="279209" y="73545"/>
                  <a:pt x="279145" y="73584"/>
                  <a:pt x="279069" y="73634"/>
                </a:cubicBezTo>
                <a:cubicBezTo>
                  <a:pt x="278637" y="74092"/>
                  <a:pt x="276072" y="74981"/>
                  <a:pt x="276072" y="76365"/>
                </a:cubicBezTo>
                <a:cubicBezTo>
                  <a:pt x="276072" y="77254"/>
                  <a:pt x="275475" y="78778"/>
                  <a:pt x="275475" y="76797"/>
                </a:cubicBezTo>
                <a:cubicBezTo>
                  <a:pt x="275475" y="76200"/>
                  <a:pt x="274268" y="74092"/>
                  <a:pt x="273951" y="73939"/>
                </a:cubicBezTo>
                <a:cubicBezTo>
                  <a:pt x="273062" y="73495"/>
                  <a:pt x="272770" y="73634"/>
                  <a:pt x="273659" y="72745"/>
                </a:cubicBezTo>
                <a:cubicBezTo>
                  <a:pt x="274294" y="72098"/>
                  <a:pt x="274472" y="70637"/>
                  <a:pt x="274484" y="69367"/>
                </a:cubicBezTo>
                <a:cubicBezTo>
                  <a:pt x="274535" y="69862"/>
                  <a:pt x="274586" y="70358"/>
                  <a:pt x="274637" y="70828"/>
                </a:cubicBezTo>
                <a:cubicBezTo>
                  <a:pt x="275996" y="71831"/>
                  <a:pt x="277545" y="72720"/>
                  <a:pt x="279310" y="73507"/>
                </a:cubicBezTo>
                <a:close/>
                <a:moveTo>
                  <a:pt x="227748" y="85242"/>
                </a:moveTo>
                <a:cubicBezTo>
                  <a:pt x="222211" y="98539"/>
                  <a:pt x="217665" y="109918"/>
                  <a:pt x="217652" y="116002"/>
                </a:cubicBezTo>
                <a:cubicBezTo>
                  <a:pt x="216496" y="114376"/>
                  <a:pt x="215404" y="112712"/>
                  <a:pt x="215251" y="110883"/>
                </a:cubicBezTo>
                <a:cubicBezTo>
                  <a:pt x="217309" y="108115"/>
                  <a:pt x="218617" y="105804"/>
                  <a:pt x="214642" y="106654"/>
                </a:cubicBezTo>
                <a:cubicBezTo>
                  <a:pt x="212445" y="106400"/>
                  <a:pt x="209752" y="106896"/>
                  <a:pt x="207124" y="107264"/>
                </a:cubicBezTo>
                <a:cubicBezTo>
                  <a:pt x="212394" y="105194"/>
                  <a:pt x="214083" y="100368"/>
                  <a:pt x="207581" y="101092"/>
                </a:cubicBezTo>
                <a:cubicBezTo>
                  <a:pt x="210832" y="100139"/>
                  <a:pt x="210222" y="99047"/>
                  <a:pt x="207860" y="97917"/>
                </a:cubicBezTo>
                <a:cubicBezTo>
                  <a:pt x="210286" y="98653"/>
                  <a:pt x="211276" y="98514"/>
                  <a:pt x="210895" y="97472"/>
                </a:cubicBezTo>
                <a:cubicBezTo>
                  <a:pt x="212013" y="97536"/>
                  <a:pt x="212661" y="96278"/>
                  <a:pt x="212991" y="94145"/>
                </a:cubicBezTo>
                <a:cubicBezTo>
                  <a:pt x="213232" y="95542"/>
                  <a:pt x="213499" y="96964"/>
                  <a:pt x="213740" y="98361"/>
                </a:cubicBezTo>
                <a:cubicBezTo>
                  <a:pt x="214870" y="97218"/>
                  <a:pt x="215632" y="95643"/>
                  <a:pt x="215556" y="93078"/>
                </a:cubicBezTo>
                <a:cubicBezTo>
                  <a:pt x="217169" y="92303"/>
                  <a:pt x="217347" y="90995"/>
                  <a:pt x="217347" y="89624"/>
                </a:cubicBezTo>
                <a:cubicBezTo>
                  <a:pt x="218731" y="89497"/>
                  <a:pt x="219709" y="91859"/>
                  <a:pt x="220662" y="94742"/>
                </a:cubicBezTo>
                <a:cubicBezTo>
                  <a:pt x="221386" y="93218"/>
                  <a:pt x="221868" y="91503"/>
                  <a:pt x="221576" y="89179"/>
                </a:cubicBezTo>
                <a:cubicBezTo>
                  <a:pt x="222275" y="89103"/>
                  <a:pt x="222986" y="90284"/>
                  <a:pt x="223672" y="92037"/>
                </a:cubicBezTo>
                <a:cubicBezTo>
                  <a:pt x="223621" y="90576"/>
                  <a:pt x="223875" y="89217"/>
                  <a:pt x="224434" y="87960"/>
                </a:cubicBezTo>
                <a:cubicBezTo>
                  <a:pt x="225386" y="88074"/>
                  <a:pt x="225272" y="88747"/>
                  <a:pt x="225043" y="89459"/>
                </a:cubicBezTo>
                <a:cubicBezTo>
                  <a:pt x="225932" y="88062"/>
                  <a:pt x="226847" y="86665"/>
                  <a:pt x="227748" y="85242"/>
                </a:cubicBezTo>
                <a:close/>
                <a:moveTo>
                  <a:pt x="184035" y="116624"/>
                </a:moveTo>
                <a:cubicBezTo>
                  <a:pt x="183756" y="116522"/>
                  <a:pt x="183425" y="116433"/>
                  <a:pt x="183629" y="115811"/>
                </a:cubicBezTo>
                <a:cubicBezTo>
                  <a:pt x="183819" y="115201"/>
                  <a:pt x="184111" y="115303"/>
                  <a:pt x="184441" y="115392"/>
                </a:cubicBezTo>
                <a:cubicBezTo>
                  <a:pt x="188340" y="116624"/>
                  <a:pt x="192341" y="117754"/>
                  <a:pt x="196494" y="118631"/>
                </a:cubicBezTo>
                <a:cubicBezTo>
                  <a:pt x="200634" y="119494"/>
                  <a:pt x="204952" y="120116"/>
                  <a:pt x="209562" y="120345"/>
                </a:cubicBezTo>
                <a:cubicBezTo>
                  <a:pt x="209867" y="120358"/>
                  <a:pt x="210197" y="120370"/>
                  <a:pt x="210172" y="121005"/>
                </a:cubicBezTo>
                <a:cubicBezTo>
                  <a:pt x="210133" y="121653"/>
                  <a:pt x="209816" y="121640"/>
                  <a:pt x="209498" y="121628"/>
                </a:cubicBezTo>
                <a:cubicBezTo>
                  <a:pt x="204838" y="121386"/>
                  <a:pt x="200443" y="120764"/>
                  <a:pt x="196227" y="119862"/>
                </a:cubicBezTo>
                <a:cubicBezTo>
                  <a:pt x="192011" y="118986"/>
                  <a:pt x="187985" y="117856"/>
                  <a:pt x="184035" y="116624"/>
                </a:cubicBezTo>
                <a:close/>
                <a:moveTo>
                  <a:pt x="186931" y="109918"/>
                </a:moveTo>
                <a:cubicBezTo>
                  <a:pt x="186638" y="109779"/>
                  <a:pt x="186372" y="109613"/>
                  <a:pt x="186689" y="109055"/>
                </a:cubicBezTo>
                <a:cubicBezTo>
                  <a:pt x="187007" y="108509"/>
                  <a:pt x="187286" y="108648"/>
                  <a:pt x="187565" y="108813"/>
                </a:cubicBezTo>
                <a:cubicBezTo>
                  <a:pt x="189521" y="109931"/>
                  <a:pt x="191464" y="111049"/>
                  <a:pt x="193446" y="112090"/>
                </a:cubicBezTo>
                <a:cubicBezTo>
                  <a:pt x="191985" y="111264"/>
                  <a:pt x="190575" y="110376"/>
                  <a:pt x="189166" y="109461"/>
                </a:cubicBezTo>
                <a:cubicBezTo>
                  <a:pt x="188899" y="109283"/>
                  <a:pt x="188620" y="109106"/>
                  <a:pt x="188963" y="108559"/>
                </a:cubicBezTo>
                <a:cubicBezTo>
                  <a:pt x="189318" y="108026"/>
                  <a:pt x="189585" y="108216"/>
                  <a:pt x="189852" y="108394"/>
                </a:cubicBezTo>
                <a:cubicBezTo>
                  <a:pt x="192734" y="110249"/>
                  <a:pt x="195643" y="111976"/>
                  <a:pt x="198665" y="113398"/>
                </a:cubicBezTo>
                <a:cubicBezTo>
                  <a:pt x="201663" y="114808"/>
                  <a:pt x="204761" y="115938"/>
                  <a:pt x="208000" y="116586"/>
                </a:cubicBezTo>
                <a:cubicBezTo>
                  <a:pt x="208305" y="116662"/>
                  <a:pt x="208622" y="116713"/>
                  <a:pt x="208508" y="117335"/>
                </a:cubicBezTo>
                <a:cubicBezTo>
                  <a:pt x="208470" y="117437"/>
                  <a:pt x="208457" y="117500"/>
                  <a:pt x="208419" y="117564"/>
                </a:cubicBezTo>
                <a:cubicBezTo>
                  <a:pt x="208571" y="117589"/>
                  <a:pt x="208724" y="117615"/>
                  <a:pt x="208863" y="117627"/>
                </a:cubicBezTo>
                <a:cubicBezTo>
                  <a:pt x="209194" y="117678"/>
                  <a:pt x="209498" y="117729"/>
                  <a:pt x="209397" y="118364"/>
                </a:cubicBezTo>
                <a:cubicBezTo>
                  <a:pt x="209321" y="118999"/>
                  <a:pt x="208990" y="118948"/>
                  <a:pt x="208686" y="118897"/>
                </a:cubicBezTo>
                <a:cubicBezTo>
                  <a:pt x="204774" y="118326"/>
                  <a:pt x="201066" y="117081"/>
                  <a:pt x="197459" y="115468"/>
                </a:cubicBezTo>
                <a:cubicBezTo>
                  <a:pt x="193852" y="113868"/>
                  <a:pt x="190372" y="111912"/>
                  <a:pt x="186931" y="109918"/>
                </a:cubicBezTo>
                <a:close/>
                <a:moveTo>
                  <a:pt x="200685" y="98704"/>
                </a:moveTo>
                <a:cubicBezTo>
                  <a:pt x="200431" y="98488"/>
                  <a:pt x="200202" y="98285"/>
                  <a:pt x="200621" y="97790"/>
                </a:cubicBezTo>
                <a:cubicBezTo>
                  <a:pt x="201015" y="97320"/>
                  <a:pt x="201269" y="97523"/>
                  <a:pt x="201510" y="97726"/>
                </a:cubicBezTo>
                <a:cubicBezTo>
                  <a:pt x="202818" y="98831"/>
                  <a:pt x="204114" y="99657"/>
                  <a:pt x="205472" y="100012"/>
                </a:cubicBezTo>
                <a:cubicBezTo>
                  <a:pt x="206768" y="100355"/>
                  <a:pt x="208127" y="100279"/>
                  <a:pt x="209549" y="99606"/>
                </a:cubicBezTo>
                <a:cubicBezTo>
                  <a:pt x="209841" y="99454"/>
                  <a:pt x="210133" y="99327"/>
                  <a:pt x="210413" y="99898"/>
                </a:cubicBezTo>
                <a:cubicBezTo>
                  <a:pt x="210680" y="100482"/>
                  <a:pt x="210400" y="100609"/>
                  <a:pt x="210108" y="100749"/>
                </a:cubicBezTo>
                <a:cubicBezTo>
                  <a:pt x="208381" y="101562"/>
                  <a:pt x="206743" y="101651"/>
                  <a:pt x="205142" y="101232"/>
                </a:cubicBezTo>
                <a:cubicBezTo>
                  <a:pt x="203593" y="100825"/>
                  <a:pt x="202120" y="99911"/>
                  <a:pt x="200685" y="98704"/>
                </a:cubicBezTo>
                <a:close/>
                <a:moveTo>
                  <a:pt x="204126" y="96685"/>
                </a:moveTo>
                <a:cubicBezTo>
                  <a:pt x="203860" y="96558"/>
                  <a:pt x="203568" y="96405"/>
                  <a:pt x="203834" y="95834"/>
                </a:cubicBezTo>
                <a:cubicBezTo>
                  <a:pt x="204101" y="95250"/>
                  <a:pt x="204380" y="95377"/>
                  <a:pt x="204672" y="95529"/>
                </a:cubicBezTo>
                <a:cubicBezTo>
                  <a:pt x="205523" y="95923"/>
                  <a:pt x="206361" y="96317"/>
                  <a:pt x="207212" y="96634"/>
                </a:cubicBezTo>
                <a:cubicBezTo>
                  <a:pt x="208038" y="96977"/>
                  <a:pt x="208813" y="97256"/>
                  <a:pt x="209536" y="97447"/>
                </a:cubicBezTo>
                <a:cubicBezTo>
                  <a:pt x="209841" y="97536"/>
                  <a:pt x="210159" y="97612"/>
                  <a:pt x="209994" y="98222"/>
                </a:cubicBezTo>
                <a:cubicBezTo>
                  <a:pt x="209841" y="98831"/>
                  <a:pt x="209536" y="98755"/>
                  <a:pt x="209232" y="98679"/>
                </a:cubicBezTo>
                <a:cubicBezTo>
                  <a:pt x="208406" y="98463"/>
                  <a:pt x="207581" y="98171"/>
                  <a:pt x="206717" y="97828"/>
                </a:cubicBezTo>
                <a:cubicBezTo>
                  <a:pt x="205892" y="97485"/>
                  <a:pt x="205015" y="97091"/>
                  <a:pt x="204126" y="96685"/>
                </a:cubicBezTo>
                <a:close/>
                <a:moveTo>
                  <a:pt x="207378" y="94234"/>
                </a:moveTo>
                <a:cubicBezTo>
                  <a:pt x="207174" y="93993"/>
                  <a:pt x="206971" y="93751"/>
                  <a:pt x="207466" y="93345"/>
                </a:cubicBezTo>
                <a:cubicBezTo>
                  <a:pt x="207962" y="92938"/>
                  <a:pt x="208165" y="93192"/>
                  <a:pt x="208355" y="93434"/>
                </a:cubicBezTo>
                <a:cubicBezTo>
                  <a:pt x="208889" y="94094"/>
                  <a:pt x="209460" y="94716"/>
                  <a:pt x="210032" y="95275"/>
                </a:cubicBezTo>
                <a:cubicBezTo>
                  <a:pt x="210603" y="95796"/>
                  <a:pt x="211200" y="96240"/>
                  <a:pt x="211797" y="96596"/>
                </a:cubicBezTo>
                <a:cubicBezTo>
                  <a:pt x="212076" y="96761"/>
                  <a:pt x="212356" y="96926"/>
                  <a:pt x="212038" y="97485"/>
                </a:cubicBezTo>
                <a:cubicBezTo>
                  <a:pt x="211721" y="98044"/>
                  <a:pt x="211441" y="97879"/>
                  <a:pt x="211162" y="97714"/>
                </a:cubicBezTo>
                <a:cubicBezTo>
                  <a:pt x="210464" y="97307"/>
                  <a:pt x="209803" y="96787"/>
                  <a:pt x="209155" y="96202"/>
                </a:cubicBezTo>
                <a:cubicBezTo>
                  <a:pt x="208559" y="95605"/>
                  <a:pt x="207949" y="94958"/>
                  <a:pt x="207378" y="94234"/>
                </a:cubicBezTo>
                <a:close/>
                <a:moveTo>
                  <a:pt x="185546" y="122199"/>
                </a:moveTo>
                <a:cubicBezTo>
                  <a:pt x="185241" y="122098"/>
                  <a:pt x="184962" y="122009"/>
                  <a:pt x="185127" y="121399"/>
                </a:cubicBezTo>
                <a:cubicBezTo>
                  <a:pt x="185318" y="120790"/>
                  <a:pt x="185610" y="120878"/>
                  <a:pt x="185940" y="120967"/>
                </a:cubicBezTo>
                <a:cubicBezTo>
                  <a:pt x="189610" y="122085"/>
                  <a:pt x="193319" y="122999"/>
                  <a:pt x="197065" y="123595"/>
                </a:cubicBezTo>
                <a:cubicBezTo>
                  <a:pt x="200799" y="124179"/>
                  <a:pt x="204596" y="124497"/>
                  <a:pt x="208457" y="124408"/>
                </a:cubicBezTo>
                <a:cubicBezTo>
                  <a:pt x="208787" y="124408"/>
                  <a:pt x="209092" y="124395"/>
                  <a:pt x="209117" y="125030"/>
                </a:cubicBezTo>
                <a:cubicBezTo>
                  <a:pt x="209130" y="125691"/>
                  <a:pt x="208800" y="125691"/>
                  <a:pt x="208482" y="125703"/>
                </a:cubicBezTo>
                <a:lnTo>
                  <a:pt x="207720" y="125703"/>
                </a:lnTo>
                <a:cubicBezTo>
                  <a:pt x="207835" y="125780"/>
                  <a:pt x="207898" y="125945"/>
                  <a:pt x="207898" y="126249"/>
                </a:cubicBezTo>
                <a:cubicBezTo>
                  <a:pt x="207898" y="126910"/>
                  <a:pt x="207593" y="126910"/>
                  <a:pt x="207263" y="126910"/>
                </a:cubicBezTo>
                <a:cubicBezTo>
                  <a:pt x="204063" y="126884"/>
                  <a:pt x="200837" y="126656"/>
                  <a:pt x="197560" y="126211"/>
                </a:cubicBezTo>
                <a:cubicBezTo>
                  <a:pt x="194297" y="125767"/>
                  <a:pt x="190994" y="125132"/>
                  <a:pt x="187692" y="124319"/>
                </a:cubicBezTo>
                <a:cubicBezTo>
                  <a:pt x="187400" y="124230"/>
                  <a:pt x="187096" y="124167"/>
                  <a:pt x="187223" y="123545"/>
                </a:cubicBezTo>
                <a:cubicBezTo>
                  <a:pt x="187388" y="122936"/>
                  <a:pt x="187680" y="122999"/>
                  <a:pt x="187997" y="123076"/>
                </a:cubicBezTo>
                <a:cubicBezTo>
                  <a:pt x="190398" y="123659"/>
                  <a:pt x="192785" y="124154"/>
                  <a:pt x="195135" y="124560"/>
                </a:cubicBezTo>
                <a:cubicBezTo>
                  <a:pt x="191909" y="123951"/>
                  <a:pt x="188709" y="123152"/>
                  <a:pt x="185546" y="122199"/>
                </a:cubicBezTo>
                <a:close/>
                <a:moveTo>
                  <a:pt x="243953" y="50305"/>
                </a:moveTo>
                <a:cubicBezTo>
                  <a:pt x="244182" y="50063"/>
                  <a:pt x="244373" y="49822"/>
                  <a:pt x="244868" y="50228"/>
                </a:cubicBezTo>
                <a:cubicBezTo>
                  <a:pt x="245351" y="50635"/>
                  <a:pt x="245147" y="50876"/>
                  <a:pt x="244931" y="51130"/>
                </a:cubicBezTo>
                <a:cubicBezTo>
                  <a:pt x="242810" y="53657"/>
                  <a:pt x="241083" y="56324"/>
                  <a:pt x="239851" y="59194"/>
                </a:cubicBezTo>
                <a:cubicBezTo>
                  <a:pt x="239712" y="59525"/>
                  <a:pt x="239559" y="59855"/>
                  <a:pt x="239432" y="60198"/>
                </a:cubicBezTo>
                <a:cubicBezTo>
                  <a:pt x="239470" y="60350"/>
                  <a:pt x="239394" y="60465"/>
                  <a:pt x="239305" y="60566"/>
                </a:cubicBezTo>
                <a:cubicBezTo>
                  <a:pt x="238404" y="63017"/>
                  <a:pt x="237845" y="65621"/>
                  <a:pt x="237718" y="68389"/>
                </a:cubicBezTo>
                <a:cubicBezTo>
                  <a:pt x="237705" y="68719"/>
                  <a:pt x="237680" y="69024"/>
                  <a:pt x="237057" y="69012"/>
                </a:cubicBezTo>
                <a:cubicBezTo>
                  <a:pt x="236410" y="68973"/>
                  <a:pt x="236422" y="68643"/>
                  <a:pt x="236435" y="68326"/>
                </a:cubicBezTo>
                <a:cubicBezTo>
                  <a:pt x="236524" y="66649"/>
                  <a:pt x="236765" y="65011"/>
                  <a:pt x="237121" y="63436"/>
                </a:cubicBezTo>
                <a:cubicBezTo>
                  <a:pt x="236460" y="64605"/>
                  <a:pt x="235838" y="65951"/>
                  <a:pt x="235241" y="67310"/>
                </a:cubicBezTo>
                <a:cubicBezTo>
                  <a:pt x="234911" y="68021"/>
                  <a:pt x="234606" y="68694"/>
                  <a:pt x="234340" y="69240"/>
                </a:cubicBezTo>
                <a:cubicBezTo>
                  <a:pt x="234200" y="69532"/>
                  <a:pt x="234073" y="69824"/>
                  <a:pt x="233501" y="69545"/>
                </a:cubicBezTo>
                <a:cubicBezTo>
                  <a:pt x="232905" y="69266"/>
                  <a:pt x="233057" y="68973"/>
                  <a:pt x="233184" y="68681"/>
                </a:cubicBezTo>
                <a:cubicBezTo>
                  <a:pt x="233527" y="67970"/>
                  <a:pt x="233806" y="67373"/>
                  <a:pt x="234073" y="66776"/>
                </a:cubicBezTo>
                <a:cubicBezTo>
                  <a:pt x="235318" y="64033"/>
                  <a:pt x="236575" y="61277"/>
                  <a:pt x="238200" y="59830"/>
                </a:cubicBezTo>
                <a:cubicBezTo>
                  <a:pt x="238353" y="59436"/>
                  <a:pt x="238518" y="59068"/>
                  <a:pt x="238683" y="58686"/>
                </a:cubicBezTo>
                <a:cubicBezTo>
                  <a:pt x="239966" y="55702"/>
                  <a:pt x="241756" y="52921"/>
                  <a:pt x="243953" y="50305"/>
                </a:cubicBezTo>
                <a:close/>
                <a:moveTo>
                  <a:pt x="245947" y="71006"/>
                </a:moveTo>
                <a:cubicBezTo>
                  <a:pt x="246062" y="71310"/>
                  <a:pt x="246176" y="71602"/>
                  <a:pt x="245579" y="71831"/>
                </a:cubicBezTo>
                <a:cubicBezTo>
                  <a:pt x="244982" y="72034"/>
                  <a:pt x="244868" y="71742"/>
                  <a:pt x="244766" y="71450"/>
                </a:cubicBezTo>
                <a:cubicBezTo>
                  <a:pt x="244436" y="70536"/>
                  <a:pt x="244233" y="69659"/>
                  <a:pt x="244119" y="68758"/>
                </a:cubicBezTo>
                <a:cubicBezTo>
                  <a:pt x="243573" y="70193"/>
                  <a:pt x="242988" y="71653"/>
                  <a:pt x="242328" y="73126"/>
                </a:cubicBezTo>
                <a:cubicBezTo>
                  <a:pt x="242188" y="73418"/>
                  <a:pt x="242087" y="73723"/>
                  <a:pt x="241502" y="73469"/>
                </a:cubicBezTo>
                <a:cubicBezTo>
                  <a:pt x="240906" y="73215"/>
                  <a:pt x="241032" y="72923"/>
                  <a:pt x="241147" y="72631"/>
                </a:cubicBezTo>
                <a:cubicBezTo>
                  <a:pt x="241972" y="70752"/>
                  <a:pt x="242671" y="68986"/>
                  <a:pt x="243331" y="67297"/>
                </a:cubicBezTo>
                <a:cubicBezTo>
                  <a:pt x="243992" y="65595"/>
                  <a:pt x="244614" y="63919"/>
                  <a:pt x="245223" y="62255"/>
                </a:cubicBezTo>
                <a:cubicBezTo>
                  <a:pt x="245287" y="62052"/>
                  <a:pt x="245351" y="61836"/>
                  <a:pt x="245605" y="61798"/>
                </a:cubicBezTo>
                <a:cubicBezTo>
                  <a:pt x="247052" y="58940"/>
                  <a:pt x="249415" y="56070"/>
                  <a:pt x="252272" y="53137"/>
                </a:cubicBezTo>
                <a:cubicBezTo>
                  <a:pt x="252501" y="52908"/>
                  <a:pt x="252729" y="52679"/>
                  <a:pt x="253186" y="53137"/>
                </a:cubicBezTo>
                <a:cubicBezTo>
                  <a:pt x="253644" y="53568"/>
                  <a:pt x="253415" y="53797"/>
                  <a:pt x="253186" y="54026"/>
                </a:cubicBezTo>
                <a:cubicBezTo>
                  <a:pt x="250316" y="56972"/>
                  <a:pt x="247967" y="59830"/>
                  <a:pt x="246620" y="62687"/>
                </a:cubicBezTo>
                <a:cubicBezTo>
                  <a:pt x="245300" y="65430"/>
                  <a:pt x="244919" y="68199"/>
                  <a:pt x="245947" y="71006"/>
                </a:cubicBezTo>
                <a:close/>
                <a:moveTo>
                  <a:pt x="251510" y="66853"/>
                </a:moveTo>
                <a:cubicBezTo>
                  <a:pt x="251586" y="66548"/>
                  <a:pt x="251662" y="66230"/>
                  <a:pt x="252285" y="66383"/>
                </a:cubicBezTo>
                <a:cubicBezTo>
                  <a:pt x="252907" y="66522"/>
                  <a:pt x="252818" y="66840"/>
                  <a:pt x="252742" y="67157"/>
                </a:cubicBezTo>
                <a:cubicBezTo>
                  <a:pt x="252513" y="68123"/>
                  <a:pt x="252374" y="69367"/>
                  <a:pt x="252323" y="70866"/>
                </a:cubicBezTo>
                <a:cubicBezTo>
                  <a:pt x="252272" y="72364"/>
                  <a:pt x="252323" y="74142"/>
                  <a:pt x="252463" y="76162"/>
                </a:cubicBezTo>
                <a:cubicBezTo>
                  <a:pt x="252488" y="76479"/>
                  <a:pt x="252513" y="76797"/>
                  <a:pt x="251878" y="76835"/>
                </a:cubicBezTo>
                <a:cubicBezTo>
                  <a:pt x="251243" y="76886"/>
                  <a:pt x="251205" y="76568"/>
                  <a:pt x="251193" y="76238"/>
                </a:cubicBezTo>
                <a:cubicBezTo>
                  <a:pt x="251040" y="74193"/>
                  <a:pt x="250989" y="72402"/>
                  <a:pt x="251040" y="70828"/>
                </a:cubicBezTo>
                <a:cubicBezTo>
                  <a:pt x="251091" y="69253"/>
                  <a:pt x="251243" y="67932"/>
                  <a:pt x="251510" y="66853"/>
                </a:cubicBezTo>
                <a:close/>
                <a:moveTo>
                  <a:pt x="265137" y="60007"/>
                </a:moveTo>
                <a:cubicBezTo>
                  <a:pt x="265404" y="59817"/>
                  <a:pt x="265645" y="59614"/>
                  <a:pt x="266026" y="60122"/>
                </a:cubicBezTo>
                <a:cubicBezTo>
                  <a:pt x="266432" y="60630"/>
                  <a:pt x="266178" y="60833"/>
                  <a:pt x="265924" y="61023"/>
                </a:cubicBezTo>
                <a:cubicBezTo>
                  <a:pt x="262381" y="63792"/>
                  <a:pt x="259346" y="66497"/>
                  <a:pt x="257530" y="69050"/>
                </a:cubicBezTo>
                <a:cubicBezTo>
                  <a:pt x="255841" y="71425"/>
                  <a:pt x="255206" y="73634"/>
                  <a:pt x="256298" y="75590"/>
                </a:cubicBezTo>
                <a:cubicBezTo>
                  <a:pt x="256450" y="75870"/>
                  <a:pt x="256603" y="76149"/>
                  <a:pt x="256057" y="76454"/>
                </a:cubicBezTo>
                <a:cubicBezTo>
                  <a:pt x="255498" y="76759"/>
                  <a:pt x="255345" y="76492"/>
                  <a:pt x="255193" y="76212"/>
                </a:cubicBezTo>
                <a:cubicBezTo>
                  <a:pt x="253796" y="73749"/>
                  <a:pt x="254494" y="71094"/>
                  <a:pt x="256488" y="68288"/>
                </a:cubicBezTo>
                <a:cubicBezTo>
                  <a:pt x="258406" y="65646"/>
                  <a:pt x="261505" y="62865"/>
                  <a:pt x="265137" y="60007"/>
                </a:cubicBezTo>
                <a:close/>
                <a:moveTo>
                  <a:pt x="264362" y="80403"/>
                </a:moveTo>
                <a:cubicBezTo>
                  <a:pt x="264362" y="80721"/>
                  <a:pt x="264375" y="81039"/>
                  <a:pt x="263753" y="81064"/>
                </a:cubicBezTo>
                <a:cubicBezTo>
                  <a:pt x="263092" y="81089"/>
                  <a:pt x="263092" y="80759"/>
                  <a:pt x="263080" y="80454"/>
                </a:cubicBezTo>
                <a:cubicBezTo>
                  <a:pt x="263067" y="79743"/>
                  <a:pt x="263003" y="79070"/>
                  <a:pt x="262762" y="78473"/>
                </a:cubicBezTo>
                <a:cubicBezTo>
                  <a:pt x="262597" y="78079"/>
                  <a:pt x="262356" y="77698"/>
                  <a:pt x="261988" y="77355"/>
                </a:cubicBezTo>
                <a:cubicBezTo>
                  <a:pt x="261873" y="77330"/>
                  <a:pt x="261772" y="77279"/>
                  <a:pt x="261670" y="77241"/>
                </a:cubicBezTo>
                <a:cubicBezTo>
                  <a:pt x="261251" y="77063"/>
                  <a:pt x="260908" y="77013"/>
                  <a:pt x="260603" y="77101"/>
                </a:cubicBezTo>
                <a:cubicBezTo>
                  <a:pt x="260311" y="77203"/>
                  <a:pt x="260019" y="77482"/>
                  <a:pt x="259740" y="77914"/>
                </a:cubicBezTo>
                <a:cubicBezTo>
                  <a:pt x="259574" y="78168"/>
                  <a:pt x="259397" y="78448"/>
                  <a:pt x="258863" y="78105"/>
                </a:cubicBezTo>
                <a:cubicBezTo>
                  <a:pt x="258317" y="77762"/>
                  <a:pt x="258508" y="77482"/>
                  <a:pt x="258660" y="77228"/>
                </a:cubicBezTo>
                <a:cubicBezTo>
                  <a:pt x="259092" y="76543"/>
                  <a:pt x="259600" y="76098"/>
                  <a:pt x="260210" y="75882"/>
                </a:cubicBezTo>
                <a:cubicBezTo>
                  <a:pt x="260578" y="75768"/>
                  <a:pt x="260946" y="75743"/>
                  <a:pt x="261327" y="75806"/>
                </a:cubicBezTo>
                <a:lnTo>
                  <a:pt x="266623" y="66383"/>
                </a:lnTo>
                <a:cubicBezTo>
                  <a:pt x="266788" y="66103"/>
                  <a:pt x="266953" y="65824"/>
                  <a:pt x="267499" y="66141"/>
                </a:cubicBezTo>
                <a:cubicBezTo>
                  <a:pt x="268058" y="66459"/>
                  <a:pt x="267906" y="66738"/>
                  <a:pt x="267741" y="67018"/>
                </a:cubicBezTo>
                <a:lnTo>
                  <a:pt x="262597" y="76187"/>
                </a:lnTo>
                <a:cubicBezTo>
                  <a:pt x="263270" y="76720"/>
                  <a:pt x="263677" y="77330"/>
                  <a:pt x="263943" y="78003"/>
                </a:cubicBezTo>
                <a:cubicBezTo>
                  <a:pt x="264261" y="78791"/>
                  <a:pt x="264337" y="79591"/>
                  <a:pt x="264362" y="80403"/>
                </a:cubicBezTo>
                <a:close/>
                <a:moveTo>
                  <a:pt x="266013" y="73050"/>
                </a:moveTo>
                <a:cubicBezTo>
                  <a:pt x="266166" y="72758"/>
                  <a:pt x="266293" y="72479"/>
                  <a:pt x="266864" y="72758"/>
                </a:cubicBezTo>
                <a:cubicBezTo>
                  <a:pt x="267436" y="73050"/>
                  <a:pt x="267309" y="73330"/>
                  <a:pt x="267144" y="73622"/>
                </a:cubicBezTo>
                <a:cubicBezTo>
                  <a:pt x="266661" y="74600"/>
                  <a:pt x="266432" y="75514"/>
                  <a:pt x="266394" y="76365"/>
                </a:cubicBezTo>
                <a:cubicBezTo>
                  <a:pt x="266394" y="76860"/>
                  <a:pt x="266445" y="77330"/>
                  <a:pt x="266585" y="77800"/>
                </a:cubicBezTo>
                <a:cubicBezTo>
                  <a:pt x="266902" y="77305"/>
                  <a:pt x="267283" y="76632"/>
                  <a:pt x="267690" y="75933"/>
                </a:cubicBezTo>
                <a:cubicBezTo>
                  <a:pt x="269176" y="73406"/>
                  <a:pt x="270979" y="70294"/>
                  <a:pt x="272363" y="70447"/>
                </a:cubicBezTo>
                <a:cubicBezTo>
                  <a:pt x="272681" y="70472"/>
                  <a:pt x="272998" y="70510"/>
                  <a:pt x="272935" y="71145"/>
                </a:cubicBezTo>
                <a:cubicBezTo>
                  <a:pt x="272871" y="71780"/>
                  <a:pt x="272541" y="71742"/>
                  <a:pt x="272249" y="71717"/>
                </a:cubicBezTo>
                <a:cubicBezTo>
                  <a:pt x="271678" y="71653"/>
                  <a:pt x="270090" y="74371"/>
                  <a:pt x="268795" y="76568"/>
                </a:cubicBezTo>
                <a:cubicBezTo>
                  <a:pt x="268020" y="77927"/>
                  <a:pt x="267334" y="79095"/>
                  <a:pt x="266877" y="79514"/>
                </a:cubicBezTo>
                <a:cubicBezTo>
                  <a:pt x="266585" y="79794"/>
                  <a:pt x="266064" y="79718"/>
                  <a:pt x="265886" y="79375"/>
                </a:cubicBezTo>
                <a:cubicBezTo>
                  <a:pt x="265353" y="78410"/>
                  <a:pt x="265086" y="77406"/>
                  <a:pt x="265124" y="76339"/>
                </a:cubicBezTo>
                <a:cubicBezTo>
                  <a:pt x="265150" y="75285"/>
                  <a:pt x="265442" y="74193"/>
                  <a:pt x="266013" y="73050"/>
                </a:cubicBezTo>
                <a:close/>
                <a:moveTo>
                  <a:pt x="281025" y="78918"/>
                </a:moveTo>
                <a:cubicBezTo>
                  <a:pt x="279374" y="79667"/>
                  <a:pt x="278028" y="80416"/>
                  <a:pt x="276224" y="81331"/>
                </a:cubicBezTo>
                <a:cubicBezTo>
                  <a:pt x="275005" y="81940"/>
                  <a:pt x="273659" y="83286"/>
                  <a:pt x="272770" y="84201"/>
                </a:cubicBezTo>
                <a:cubicBezTo>
                  <a:pt x="272452" y="84493"/>
                  <a:pt x="271385" y="84950"/>
                  <a:pt x="271246" y="85242"/>
                </a:cubicBezTo>
                <a:cubicBezTo>
                  <a:pt x="271246" y="85407"/>
                  <a:pt x="268998" y="83744"/>
                  <a:pt x="268401" y="83744"/>
                </a:cubicBezTo>
                <a:cubicBezTo>
                  <a:pt x="268071" y="83744"/>
                  <a:pt x="266445" y="83134"/>
                  <a:pt x="266280" y="82994"/>
                </a:cubicBezTo>
                <a:cubicBezTo>
                  <a:pt x="265836" y="82537"/>
                  <a:pt x="266725" y="81940"/>
                  <a:pt x="267334" y="81940"/>
                </a:cubicBezTo>
                <a:cubicBezTo>
                  <a:pt x="268401" y="81940"/>
                  <a:pt x="269442" y="83604"/>
                  <a:pt x="270789" y="83604"/>
                </a:cubicBezTo>
                <a:cubicBezTo>
                  <a:pt x="271843" y="83604"/>
                  <a:pt x="272605" y="82232"/>
                  <a:pt x="272909" y="81623"/>
                </a:cubicBezTo>
                <a:cubicBezTo>
                  <a:pt x="273202" y="81026"/>
                  <a:pt x="277278" y="79210"/>
                  <a:pt x="277278" y="78918"/>
                </a:cubicBezTo>
                <a:cubicBezTo>
                  <a:pt x="277278" y="77559"/>
                  <a:pt x="280745" y="77406"/>
                  <a:pt x="281025" y="78918"/>
                </a:cubicBezTo>
                <a:close/>
                <a:moveTo>
                  <a:pt x="163005" y="122948"/>
                </a:moveTo>
                <a:cubicBezTo>
                  <a:pt x="178485" y="106921"/>
                  <a:pt x="193661" y="94526"/>
                  <a:pt x="208317" y="88570"/>
                </a:cubicBezTo>
                <a:cubicBezTo>
                  <a:pt x="210248" y="86715"/>
                  <a:pt x="208609" y="84849"/>
                  <a:pt x="205307" y="82994"/>
                </a:cubicBezTo>
                <a:cubicBezTo>
                  <a:pt x="200888" y="84163"/>
                  <a:pt x="197218" y="84722"/>
                  <a:pt x="195224" y="83896"/>
                </a:cubicBezTo>
                <a:cubicBezTo>
                  <a:pt x="195617" y="82931"/>
                  <a:pt x="196036" y="81978"/>
                  <a:pt x="196430" y="81026"/>
                </a:cubicBezTo>
                <a:cubicBezTo>
                  <a:pt x="194932" y="82410"/>
                  <a:pt x="192874" y="82410"/>
                  <a:pt x="190563" y="81788"/>
                </a:cubicBezTo>
                <a:cubicBezTo>
                  <a:pt x="192506" y="82182"/>
                  <a:pt x="194284" y="83375"/>
                  <a:pt x="195820" y="85407"/>
                </a:cubicBezTo>
                <a:cubicBezTo>
                  <a:pt x="194728" y="85890"/>
                  <a:pt x="193268" y="86055"/>
                  <a:pt x="191769" y="86157"/>
                </a:cubicBezTo>
                <a:cubicBezTo>
                  <a:pt x="193115" y="86334"/>
                  <a:pt x="194220" y="86893"/>
                  <a:pt x="194779" y="88252"/>
                </a:cubicBezTo>
                <a:cubicBezTo>
                  <a:pt x="192226" y="88570"/>
                  <a:pt x="191871" y="89674"/>
                  <a:pt x="193725" y="91580"/>
                </a:cubicBezTo>
                <a:cubicBezTo>
                  <a:pt x="191718" y="91833"/>
                  <a:pt x="189521" y="91795"/>
                  <a:pt x="185902" y="89624"/>
                </a:cubicBezTo>
                <a:cubicBezTo>
                  <a:pt x="185026" y="89560"/>
                  <a:pt x="184187" y="89509"/>
                  <a:pt x="183349" y="89459"/>
                </a:cubicBezTo>
                <a:cubicBezTo>
                  <a:pt x="180301" y="89039"/>
                  <a:pt x="183159" y="91846"/>
                  <a:pt x="184835" y="93993"/>
                </a:cubicBezTo>
                <a:cubicBezTo>
                  <a:pt x="182028" y="92989"/>
                  <a:pt x="179209" y="91973"/>
                  <a:pt x="176415" y="90983"/>
                </a:cubicBezTo>
                <a:cubicBezTo>
                  <a:pt x="181749" y="93993"/>
                  <a:pt x="186105" y="96761"/>
                  <a:pt x="183781" y="97764"/>
                </a:cubicBezTo>
                <a:cubicBezTo>
                  <a:pt x="177748" y="97371"/>
                  <a:pt x="173303" y="95402"/>
                  <a:pt x="168884" y="93396"/>
                </a:cubicBezTo>
                <a:lnTo>
                  <a:pt x="174599" y="97015"/>
                </a:lnTo>
                <a:cubicBezTo>
                  <a:pt x="174599" y="97663"/>
                  <a:pt x="174192" y="98310"/>
                  <a:pt x="173392" y="98971"/>
                </a:cubicBezTo>
                <a:cubicBezTo>
                  <a:pt x="175564" y="98679"/>
                  <a:pt x="177710" y="98361"/>
                  <a:pt x="179869" y="98069"/>
                </a:cubicBezTo>
                <a:cubicBezTo>
                  <a:pt x="182130" y="97599"/>
                  <a:pt x="182981" y="99263"/>
                  <a:pt x="183629" y="101232"/>
                </a:cubicBezTo>
                <a:cubicBezTo>
                  <a:pt x="182587" y="101473"/>
                  <a:pt x="181533" y="101739"/>
                  <a:pt x="180466" y="101981"/>
                </a:cubicBezTo>
                <a:cubicBezTo>
                  <a:pt x="180568" y="102489"/>
                  <a:pt x="180682" y="102984"/>
                  <a:pt x="180771" y="103505"/>
                </a:cubicBezTo>
                <a:cubicBezTo>
                  <a:pt x="180225" y="103848"/>
                  <a:pt x="179679" y="104203"/>
                  <a:pt x="179120" y="104546"/>
                </a:cubicBezTo>
                <a:cubicBezTo>
                  <a:pt x="179069" y="105600"/>
                  <a:pt x="179018" y="106654"/>
                  <a:pt x="178968" y="107721"/>
                </a:cubicBezTo>
                <a:cubicBezTo>
                  <a:pt x="177660" y="108521"/>
                  <a:pt x="176364" y="109321"/>
                  <a:pt x="175056" y="110134"/>
                </a:cubicBezTo>
                <a:cubicBezTo>
                  <a:pt x="174954" y="108115"/>
                  <a:pt x="174853" y="106108"/>
                  <a:pt x="174751" y="104102"/>
                </a:cubicBezTo>
                <a:cubicBezTo>
                  <a:pt x="173151" y="104254"/>
                  <a:pt x="172325" y="104800"/>
                  <a:pt x="172351" y="105753"/>
                </a:cubicBezTo>
                <a:cubicBezTo>
                  <a:pt x="173596" y="106997"/>
                  <a:pt x="174243" y="108470"/>
                  <a:pt x="174307" y="110134"/>
                </a:cubicBezTo>
                <a:cubicBezTo>
                  <a:pt x="161913" y="113881"/>
                  <a:pt x="154419" y="107074"/>
                  <a:pt x="142228" y="104711"/>
                </a:cubicBezTo>
                <a:cubicBezTo>
                  <a:pt x="149428" y="107772"/>
                  <a:pt x="158001" y="110477"/>
                  <a:pt x="166776" y="113144"/>
                </a:cubicBezTo>
                <a:cubicBezTo>
                  <a:pt x="167487" y="115036"/>
                  <a:pt x="166763" y="115938"/>
                  <a:pt x="165278" y="116294"/>
                </a:cubicBezTo>
                <a:cubicBezTo>
                  <a:pt x="161062" y="115722"/>
                  <a:pt x="152984" y="114147"/>
                  <a:pt x="148819" y="112801"/>
                </a:cubicBezTo>
                <a:cubicBezTo>
                  <a:pt x="144729" y="111493"/>
                  <a:pt x="140678" y="109791"/>
                  <a:pt x="136817" y="107747"/>
                </a:cubicBezTo>
                <a:cubicBezTo>
                  <a:pt x="136525" y="107607"/>
                  <a:pt x="136258" y="107455"/>
                  <a:pt x="135954" y="108013"/>
                </a:cubicBezTo>
                <a:cubicBezTo>
                  <a:pt x="135662" y="108585"/>
                  <a:pt x="135941" y="108737"/>
                  <a:pt x="136220" y="108877"/>
                </a:cubicBezTo>
                <a:cubicBezTo>
                  <a:pt x="140157" y="110960"/>
                  <a:pt x="144247" y="112674"/>
                  <a:pt x="148425" y="114020"/>
                </a:cubicBezTo>
                <a:cubicBezTo>
                  <a:pt x="152667" y="115379"/>
                  <a:pt x="157264" y="116687"/>
                  <a:pt x="161544" y="117259"/>
                </a:cubicBezTo>
                <a:cubicBezTo>
                  <a:pt x="162459" y="117386"/>
                  <a:pt x="163182" y="121450"/>
                  <a:pt x="163005" y="122948"/>
                </a:cubicBezTo>
                <a:close/>
                <a:moveTo>
                  <a:pt x="195135" y="124560"/>
                </a:moveTo>
                <a:cubicBezTo>
                  <a:pt x="195706" y="124649"/>
                  <a:pt x="196290" y="124738"/>
                  <a:pt x="196862" y="124827"/>
                </a:cubicBezTo>
                <a:lnTo>
                  <a:pt x="195135" y="124560"/>
                </a:lnTo>
                <a:close/>
                <a:moveTo>
                  <a:pt x="112484" y="47752"/>
                </a:moveTo>
                <a:cubicBezTo>
                  <a:pt x="111811" y="48399"/>
                  <a:pt x="110782" y="49022"/>
                  <a:pt x="109957" y="49466"/>
                </a:cubicBezTo>
                <a:cubicBezTo>
                  <a:pt x="111836" y="51511"/>
                  <a:pt x="113068" y="51651"/>
                  <a:pt x="115088" y="51346"/>
                </a:cubicBezTo>
                <a:cubicBezTo>
                  <a:pt x="115088" y="51105"/>
                  <a:pt x="115177" y="50901"/>
                  <a:pt x="115685" y="50863"/>
                </a:cubicBezTo>
                <a:cubicBezTo>
                  <a:pt x="116040" y="50825"/>
                  <a:pt x="116205" y="50914"/>
                  <a:pt x="116281" y="51041"/>
                </a:cubicBezTo>
                <a:cubicBezTo>
                  <a:pt x="116980" y="50825"/>
                  <a:pt x="117704" y="50470"/>
                  <a:pt x="118428" y="50051"/>
                </a:cubicBezTo>
                <a:cubicBezTo>
                  <a:pt x="116713" y="49098"/>
                  <a:pt x="114923" y="48501"/>
                  <a:pt x="113068" y="48336"/>
                </a:cubicBezTo>
                <a:cubicBezTo>
                  <a:pt x="112776" y="48323"/>
                  <a:pt x="112471" y="48285"/>
                  <a:pt x="112484" y="47752"/>
                </a:cubicBezTo>
                <a:close/>
                <a:moveTo>
                  <a:pt x="114046" y="45517"/>
                </a:moveTo>
                <a:cubicBezTo>
                  <a:pt x="113729" y="46164"/>
                  <a:pt x="113589" y="46253"/>
                  <a:pt x="113183" y="46787"/>
                </a:cubicBezTo>
                <a:cubicBezTo>
                  <a:pt x="115380" y="47511"/>
                  <a:pt x="116294" y="47472"/>
                  <a:pt x="118085" y="47688"/>
                </a:cubicBezTo>
                <a:cubicBezTo>
                  <a:pt x="116459" y="47117"/>
                  <a:pt x="115646" y="46787"/>
                  <a:pt x="114046" y="45517"/>
                </a:cubicBezTo>
                <a:close/>
                <a:moveTo>
                  <a:pt x="94234" y="94120"/>
                </a:moveTo>
                <a:cubicBezTo>
                  <a:pt x="99797" y="95974"/>
                  <a:pt x="105055" y="98539"/>
                  <a:pt x="109830" y="102222"/>
                </a:cubicBezTo>
                <a:cubicBezTo>
                  <a:pt x="108585" y="101765"/>
                  <a:pt x="107328" y="101447"/>
                  <a:pt x="106083" y="102032"/>
                </a:cubicBezTo>
                <a:cubicBezTo>
                  <a:pt x="108979" y="108267"/>
                  <a:pt x="109055" y="110655"/>
                  <a:pt x="109042" y="112903"/>
                </a:cubicBezTo>
                <a:cubicBezTo>
                  <a:pt x="108103" y="109093"/>
                  <a:pt x="106756" y="105257"/>
                  <a:pt x="104496" y="101447"/>
                </a:cubicBezTo>
                <a:cubicBezTo>
                  <a:pt x="104839" y="101244"/>
                  <a:pt x="105156" y="101041"/>
                  <a:pt x="105486" y="100838"/>
                </a:cubicBezTo>
                <a:cubicBezTo>
                  <a:pt x="102718" y="98412"/>
                  <a:pt x="98362" y="96291"/>
                  <a:pt x="94234" y="94120"/>
                </a:cubicBezTo>
                <a:close/>
                <a:moveTo>
                  <a:pt x="107252" y="96507"/>
                </a:moveTo>
                <a:cubicBezTo>
                  <a:pt x="110604" y="98793"/>
                  <a:pt x="114491" y="100533"/>
                  <a:pt x="118606" y="102032"/>
                </a:cubicBezTo>
                <a:cubicBezTo>
                  <a:pt x="116510" y="99834"/>
                  <a:pt x="114605" y="97650"/>
                  <a:pt x="114084" y="95707"/>
                </a:cubicBezTo>
                <a:cubicBezTo>
                  <a:pt x="113983" y="93472"/>
                  <a:pt x="115608" y="93523"/>
                  <a:pt x="117132" y="93434"/>
                </a:cubicBezTo>
                <a:cubicBezTo>
                  <a:pt x="114999" y="93116"/>
                  <a:pt x="113348" y="92392"/>
                  <a:pt x="112789" y="90767"/>
                </a:cubicBezTo>
                <a:cubicBezTo>
                  <a:pt x="112586" y="93129"/>
                  <a:pt x="110820" y="93535"/>
                  <a:pt x="107455" y="91960"/>
                </a:cubicBezTo>
                <a:cubicBezTo>
                  <a:pt x="110706" y="93345"/>
                  <a:pt x="113094" y="95301"/>
                  <a:pt x="113983" y="98285"/>
                </a:cubicBezTo>
                <a:cubicBezTo>
                  <a:pt x="111519" y="99161"/>
                  <a:pt x="109423" y="97587"/>
                  <a:pt x="107252" y="96507"/>
                </a:cubicBezTo>
                <a:close/>
                <a:moveTo>
                  <a:pt x="122530" y="108343"/>
                </a:moveTo>
                <a:cubicBezTo>
                  <a:pt x="124613" y="104800"/>
                  <a:pt x="128537" y="102870"/>
                  <a:pt x="133744" y="101981"/>
                </a:cubicBezTo>
                <a:cubicBezTo>
                  <a:pt x="135408" y="99568"/>
                  <a:pt x="134735" y="98831"/>
                  <a:pt x="133744" y="98349"/>
                </a:cubicBezTo>
                <a:cubicBezTo>
                  <a:pt x="133985" y="99860"/>
                  <a:pt x="133528" y="101066"/>
                  <a:pt x="131585" y="101625"/>
                </a:cubicBezTo>
                <a:cubicBezTo>
                  <a:pt x="127978" y="101752"/>
                  <a:pt x="125590" y="101232"/>
                  <a:pt x="124143" y="100177"/>
                </a:cubicBezTo>
                <a:cubicBezTo>
                  <a:pt x="124359" y="101981"/>
                  <a:pt x="123520" y="105067"/>
                  <a:pt x="122530" y="108343"/>
                </a:cubicBezTo>
                <a:close/>
                <a:moveTo>
                  <a:pt x="129642" y="83705"/>
                </a:moveTo>
                <a:cubicBezTo>
                  <a:pt x="127927" y="84036"/>
                  <a:pt x="126225" y="84379"/>
                  <a:pt x="124511" y="84709"/>
                </a:cubicBezTo>
                <a:cubicBezTo>
                  <a:pt x="121031" y="85636"/>
                  <a:pt x="122631" y="88138"/>
                  <a:pt x="129286" y="92214"/>
                </a:cubicBezTo>
                <a:cubicBezTo>
                  <a:pt x="128385" y="93218"/>
                  <a:pt x="127470" y="94208"/>
                  <a:pt x="126581" y="95199"/>
                </a:cubicBezTo>
                <a:cubicBezTo>
                  <a:pt x="128804" y="96977"/>
                  <a:pt x="131394" y="97701"/>
                  <a:pt x="134785" y="96101"/>
                </a:cubicBezTo>
                <a:cubicBezTo>
                  <a:pt x="137440" y="100381"/>
                  <a:pt x="141059" y="99720"/>
                  <a:pt x="145644" y="94107"/>
                </a:cubicBezTo>
                <a:cubicBezTo>
                  <a:pt x="147435" y="97866"/>
                  <a:pt x="150940" y="97371"/>
                  <a:pt x="156109" y="92659"/>
                </a:cubicBezTo>
                <a:cubicBezTo>
                  <a:pt x="159042" y="91580"/>
                  <a:pt x="161951" y="90487"/>
                  <a:pt x="164872" y="89420"/>
                </a:cubicBezTo>
                <a:cubicBezTo>
                  <a:pt x="156502" y="91478"/>
                  <a:pt x="151753" y="90487"/>
                  <a:pt x="150597" y="86512"/>
                </a:cubicBezTo>
                <a:cubicBezTo>
                  <a:pt x="149924" y="88519"/>
                  <a:pt x="146901" y="88176"/>
                  <a:pt x="144006" y="87960"/>
                </a:cubicBezTo>
                <a:cubicBezTo>
                  <a:pt x="143777" y="89230"/>
                  <a:pt x="139789" y="87198"/>
                  <a:pt x="136373" y="86296"/>
                </a:cubicBezTo>
                <a:cubicBezTo>
                  <a:pt x="134315" y="85763"/>
                  <a:pt x="133592" y="86842"/>
                  <a:pt x="130925" y="85877"/>
                </a:cubicBezTo>
                <a:cubicBezTo>
                  <a:pt x="132868" y="87617"/>
                  <a:pt x="134823" y="89382"/>
                  <a:pt x="136792" y="91122"/>
                </a:cubicBezTo>
                <a:cubicBezTo>
                  <a:pt x="133719" y="93510"/>
                  <a:pt x="121806" y="87960"/>
                  <a:pt x="125692" y="86334"/>
                </a:cubicBezTo>
                <a:cubicBezTo>
                  <a:pt x="127496" y="86449"/>
                  <a:pt x="130099" y="87338"/>
                  <a:pt x="129642" y="83705"/>
                </a:cubicBezTo>
                <a:close/>
                <a:moveTo>
                  <a:pt x="108128" y="52781"/>
                </a:moveTo>
                <a:cubicBezTo>
                  <a:pt x="108420" y="52667"/>
                  <a:pt x="108725" y="52527"/>
                  <a:pt x="108979" y="53098"/>
                </a:cubicBezTo>
                <a:cubicBezTo>
                  <a:pt x="109246" y="53683"/>
                  <a:pt x="108953" y="53810"/>
                  <a:pt x="108674" y="53949"/>
                </a:cubicBezTo>
                <a:cubicBezTo>
                  <a:pt x="105093" y="55575"/>
                  <a:pt x="102159" y="57124"/>
                  <a:pt x="100368" y="58915"/>
                </a:cubicBezTo>
                <a:cubicBezTo>
                  <a:pt x="98666" y="60642"/>
                  <a:pt x="95999" y="63728"/>
                  <a:pt x="95974" y="65570"/>
                </a:cubicBezTo>
                <a:cubicBezTo>
                  <a:pt x="95974" y="65900"/>
                  <a:pt x="95974" y="66218"/>
                  <a:pt x="95314" y="66205"/>
                </a:cubicBezTo>
                <a:cubicBezTo>
                  <a:pt x="94679" y="66180"/>
                  <a:pt x="94691" y="65875"/>
                  <a:pt x="94691" y="65557"/>
                </a:cubicBezTo>
                <a:cubicBezTo>
                  <a:pt x="94729" y="63347"/>
                  <a:pt x="97511" y="59982"/>
                  <a:pt x="99467" y="58013"/>
                </a:cubicBezTo>
                <a:cubicBezTo>
                  <a:pt x="101372" y="56121"/>
                  <a:pt x="104420" y="54483"/>
                  <a:pt x="108128" y="52781"/>
                </a:cubicBezTo>
                <a:close/>
                <a:moveTo>
                  <a:pt x="119901" y="49073"/>
                </a:moveTo>
                <a:cubicBezTo>
                  <a:pt x="119685" y="49073"/>
                  <a:pt x="119469" y="49073"/>
                  <a:pt x="119266" y="49060"/>
                </a:cubicBezTo>
                <a:cubicBezTo>
                  <a:pt x="119393" y="49123"/>
                  <a:pt x="119507" y="49200"/>
                  <a:pt x="119621" y="49263"/>
                </a:cubicBezTo>
                <a:cubicBezTo>
                  <a:pt x="119710" y="49200"/>
                  <a:pt x="119825" y="49136"/>
                  <a:pt x="119901" y="49073"/>
                </a:cubicBezTo>
                <a:close/>
                <a:moveTo>
                  <a:pt x="106312" y="59182"/>
                </a:moveTo>
                <a:cubicBezTo>
                  <a:pt x="106515" y="58915"/>
                  <a:pt x="106693" y="58661"/>
                  <a:pt x="107214" y="59017"/>
                </a:cubicBezTo>
                <a:cubicBezTo>
                  <a:pt x="107734" y="59385"/>
                  <a:pt x="107544" y="59652"/>
                  <a:pt x="107366" y="59906"/>
                </a:cubicBezTo>
                <a:cubicBezTo>
                  <a:pt x="104851" y="63449"/>
                  <a:pt x="103150" y="66345"/>
                  <a:pt x="102273" y="68643"/>
                </a:cubicBezTo>
                <a:cubicBezTo>
                  <a:pt x="102159" y="68935"/>
                  <a:pt x="102045" y="69253"/>
                  <a:pt x="101461" y="69024"/>
                </a:cubicBezTo>
                <a:cubicBezTo>
                  <a:pt x="100864" y="68796"/>
                  <a:pt x="100965" y="68491"/>
                  <a:pt x="101092" y="68199"/>
                </a:cubicBezTo>
                <a:cubicBezTo>
                  <a:pt x="102019" y="65798"/>
                  <a:pt x="103759" y="62776"/>
                  <a:pt x="106312" y="59182"/>
                </a:cubicBezTo>
                <a:close/>
                <a:moveTo>
                  <a:pt x="106032" y="68465"/>
                </a:moveTo>
                <a:cubicBezTo>
                  <a:pt x="106020" y="68796"/>
                  <a:pt x="105982" y="69101"/>
                  <a:pt x="105334" y="69062"/>
                </a:cubicBezTo>
                <a:cubicBezTo>
                  <a:pt x="104699" y="69012"/>
                  <a:pt x="104724" y="68681"/>
                  <a:pt x="104750" y="68377"/>
                </a:cubicBezTo>
                <a:cubicBezTo>
                  <a:pt x="104940" y="66268"/>
                  <a:pt x="105855" y="64186"/>
                  <a:pt x="107442" y="62103"/>
                </a:cubicBezTo>
                <a:cubicBezTo>
                  <a:pt x="108979" y="60071"/>
                  <a:pt x="111125" y="58052"/>
                  <a:pt x="113805" y="56045"/>
                </a:cubicBezTo>
                <a:cubicBezTo>
                  <a:pt x="114046" y="55854"/>
                  <a:pt x="114300" y="55651"/>
                  <a:pt x="114681" y="56159"/>
                </a:cubicBezTo>
                <a:cubicBezTo>
                  <a:pt x="115075" y="56680"/>
                  <a:pt x="114808" y="56883"/>
                  <a:pt x="114567" y="57061"/>
                </a:cubicBezTo>
                <a:cubicBezTo>
                  <a:pt x="112002" y="59004"/>
                  <a:pt x="109919" y="60934"/>
                  <a:pt x="108458" y="62877"/>
                </a:cubicBezTo>
                <a:cubicBezTo>
                  <a:pt x="107036" y="64757"/>
                  <a:pt x="106185" y="66637"/>
                  <a:pt x="106032" y="68465"/>
                </a:cubicBezTo>
                <a:close/>
                <a:moveTo>
                  <a:pt x="115265" y="62077"/>
                </a:moveTo>
                <a:cubicBezTo>
                  <a:pt x="115494" y="61849"/>
                  <a:pt x="115723" y="61620"/>
                  <a:pt x="116167" y="62077"/>
                </a:cubicBezTo>
                <a:cubicBezTo>
                  <a:pt x="116612" y="62535"/>
                  <a:pt x="116370" y="62763"/>
                  <a:pt x="116154" y="62979"/>
                </a:cubicBezTo>
                <a:cubicBezTo>
                  <a:pt x="114618" y="64490"/>
                  <a:pt x="113284" y="66078"/>
                  <a:pt x="112103" y="67716"/>
                </a:cubicBezTo>
                <a:cubicBezTo>
                  <a:pt x="111112" y="69075"/>
                  <a:pt x="110236" y="70459"/>
                  <a:pt x="109423" y="71869"/>
                </a:cubicBezTo>
                <a:lnTo>
                  <a:pt x="112586" y="72047"/>
                </a:lnTo>
                <a:cubicBezTo>
                  <a:pt x="112929" y="72072"/>
                  <a:pt x="113233" y="72085"/>
                  <a:pt x="113195" y="72745"/>
                </a:cubicBezTo>
                <a:cubicBezTo>
                  <a:pt x="113157" y="73380"/>
                  <a:pt x="112852" y="73355"/>
                  <a:pt x="112522" y="73342"/>
                </a:cubicBezTo>
                <a:lnTo>
                  <a:pt x="108331" y="73101"/>
                </a:lnTo>
                <a:cubicBezTo>
                  <a:pt x="107887" y="73063"/>
                  <a:pt x="107595" y="72542"/>
                  <a:pt x="107811" y="72161"/>
                </a:cubicBezTo>
                <a:cubicBezTo>
                  <a:pt x="108788" y="70383"/>
                  <a:pt x="109842" y="68643"/>
                  <a:pt x="111062" y="66967"/>
                </a:cubicBezTo>
                <a:cubicBezTo>
                  <a:pt x="112294" y="65278"/>
                  <a:pt x="113665" y="63640"/>
                  <a:pt x="115265" y="62077"/>
                </a:cubicBezTo>
                <a:close/>
                <a:moveTo>
                  <a:pt x="123597" y="62725"/>
                </a:moveTo>
                <a:cubicBezTo>
                  <a:pt x="123749" y="62458"/>
                  <a:pt x="123876" y="62166"/>
                  <a:pt x="124448" y="62446"/>
                </a:cubicBezTo>
                <a:cubicBezTo>
                  <a:pt x="125032" y="62712"/>
                  <a:pt x="124879" y="63005"/>
                  <a:pt x="124740" y="63284"/>
                </a:cubicBezTo>
                <a:cubicBezTo>
                  <a:pt x="123889" y="65062"/>
                  <a:pt x="123152" y="66751"/>
                  <a:pt x="122631" y="68351"/>
                </a:cubicBezTo>
                <a:cubicBezTo>
                  <a:pt x="122200" y="69710"/>
                  <a:pt x="121882" y="70993"/>
                  <a:pt x="121793" y="72161"/>
                </a:cubicBezTo>
                <a:cubicBezTo>
                  <a:pt x="122949" y="72326"/>
                  <a:pt x="124092" y="72453"/>
                  <a:pt x="125222" y="72301"/>
                </a:cubicBezTo>
                <a:cubicBezTo>
                  <a:pt x="125540" y="72263"/>
                  <a:pt x="125857" y="72237"/>
                  <a:pt x="125921" y="72872"/>
                </a:cubicBezTo>
                <a:cubicBezTo>
                  <a:pt x="126010" y="73507"/>
                  <a:pt x="125705" y="73545"/>
                  <a:pt x="125375" y="73571"/>
                </a:cubicBezTo>
                <a:cubicBezTo>
                  <a:pt x="123914" y="73761"/>
                  <a:pt x="122466" y="73571"/>
                  <a:pt x="120993" y="73330"/>
                </a:cubicBezTo>
                <a:cubicBezTo>
                  <a:pt x="120739" y="73279"/>
                  <a:pt x="120460" y="72949"/>
                  <a:pt x="120460" y="72682"/>
                </a:cubicBezTo>
                <a:cubicBezTo>
                  <a:pt x="120510" y="71221"/>
                  <a:pt x="120879" y="69634"/>
                  <a:pt x="121438" y="67970"/>
                </a:cubicBezTo>
                <a:cubicBezTo>
                  <a:pt x="121971" y="66319"/>
                  <a:pt x="122720" y="64554"/>
                  <a:pt x="123597" y="62725"/>
                </a:cubicBezTo>
                <a:close/>
                <a:moveTo>
                  <a:pt x="128054" y="53632"/>
                </a:moveTo>
                <a:cubicBezTo>
                  <a:pt x="127826" y="53848"/>
                  <a:pt x="127597" y="54076"/>
                  <a:pt x="127165" y="53594"/>
                </a:cubicBezTo>
                <a:cubicBezTo>
                  <a:pt x="126746" y="53111"/>
                  <a:pt x="126975" y="52908"/>
                  <a:pt x="127216" y="52692"/>
                </a:cubicBezTo>
                <a:cubicBezTo>
                  <a:pt x="128105" y="51892"/>
                  <a:pt x="129159" y="50558"/>
                  <a:pt x="130328" y="48704"/>
                </a:cubicBezTo>
                <a:cubicBezTo>
                  <a:pt x="128334" y="49238"/>
                  <a:pt x="126721" y="49377"/>
                  <a:pt x="125489" y="49098"/>
                </a:cubicBezTo>
                <a:cubicBezTo>
                  <a:pt x="125184" y="49035"/>
                  <a:pt x="124867" y="48971"/>
                  <a:pt x="124994" y="48336"/>
                </a:cubicBezTo>
                <a:cubicBezTo>
                  <a:pt x="125133" y="47714"/>
                  <a:pt x="125451" y="47790"/>
                  <a:pt x="125756" y="47866"/>
                </a:cubicBezTo>
                <a:cubicBezTo>
                  <a:pt x="127064" y="48145"/>
                  <a:pt x="128981" y="47866"/>
                  <a:pt x="131534" y="46990"/>
                </a:cubicBezTo>
                <a:cubicBezTo>
                  <a:pt x="132080" y="46812"/>
                  <a:pt x="132575" y="47434"/>
                  <a:pt x="132296" y="47917"/>
                </a:cubicBezTo>
                <a:cubicBezTo>
                  <a:pt x="130683" y="50647"/>
                  <a:pt x="129273" y="52552"/>
                  <a:pt x="128054" y="53632"/>
                </a:cubicBezTo>
                <a:close/>
                <a:moveTo>
                  <a:pt x="137821" y="47409"/>
                </a:moveTo>
                <a:cubicBezTo>
                  <a:pt x="138037" y="47193"/>
                  <a:pt x="138290" y="46964"/>
                  <a:pt x="138710" y="47434"/>
                </a:cubicBezTo>
                <a:cubicBezTo>
                  <a:pt x="139141" y="47917"/>
                  <a:pt x="138913" y="48133"/>
                  <a:pt x="138671" y="48336"/>
                </a:cubicBezTo>
                <a:cubicBezTo>
                  <a:pt x="129439" y="56921"/>
                  <a:pt x="127915" y="61557"/>
                  <a:pt x="126060" y="67221"/>
                </a:cubicBezTo>
                <a:cubicBezTo>
                  <a:pt x="126010" y="67361"/>
                  <a:pt x="125959" y="67500"/>
                  <a:pt x="125908" y="67653"/>
                </a:cubicBezTo>
                <a:cubicBezTo>
                  <a:pt x="125806" y="67970"/>
                  <a:pt x="125705" y="68262"/>
                  <a:pt x="125108" y="68059"/>
                </a:cubicBezTo>
                <a:cubicBezTo>
                  <a:pt x="124498" y="67869"/>
                  <a:pt x="124587" y="67551"/>
                  <a:pt x="124689" y="67246"/>
                </a:cubicBezTo>
                <a:cubicBezTo>
                  <a:pt x="124740" y="67107"/>
                  <a:pt x="124790" y="66954"/>
                  <a:pt x="124829" y="66815"/>
                </a:cubicBezTo>
                <a:cubicBezTo>
                  <a:pt x="126759" y="60985"/>
                  <a:pt x="128346" y="56210"/>
                  <a:pt x="137821" y="47409"/>
                </a:cubicBezTo>
                <a:close/>
                <a:moveTo>
                  <a:pt x="142697" y="49746"/>
                </a:moveTo>
                <a:cubicBezTo>
                  <a:pt x="142837" y="49441"/>
                  <a:pt x="142977" y="49174"/>
                  <a:pt x="143548" y="49441"/>
                </a:cubicBezTo>
                <a:cubicBezTo>
                  <a:pt x="144120" y="49708"/>
                  <a:pt x="143993" y="50000"/>
                  <a:pt x="143840" y="50292"/>
                </a:cubicBezTo>
                <a:lnTo>
                  <a:pt x="138316" y="61874"/>
                </a:lnTo>
                <a:lnTo>
                  <a:pt x="138735" y="65951"/>
                </a:lnTo>
                <a:lnTo>
                  <a:pt x="135789" y="67170"/>
                </a:lnTo>
                <a:cubicBezTo>
                  <a:pt x="135662" y="67462"/>
                  <a:pt x="135509" y="67742"/>
                  <a:pt x="134938" y="67462"/>
                </a:cubicBezTo>
                <a:cubicBezTo>
                  <a:pt x="134354" y="67195"/>
                  <a:pt x="134506" y="66903"/>
                  <a:pt x="134633" y="66611"/>
                </a:cubicBezTo>
                <a:lnTo>
                  <a:pt x="142697" y="49746"/>
                </a:lnTo>
                <a:close/>
                <a:moveTo>
                  <a:pt x="133566" y="62128"/>
                </a:moveTo>
                <a:cubicBezTo>
                  <a:pt x="133630" y="61823"/>
                  <a:pt x="133693" y="61506"/>
                  <a:pt x="134315" y="61671"/>
                </a:cubicBezTo>
                <a:cubicBezTo>
                  <a:pt x="134938" y="61836"/>
                  <a:pt x="134862" y="62141"/>
                  <a:pt x="134773" y="62458"/>
                </a:cubicBezTo>
                <a:lnTo>
                  <a:pt x="132080" y="72758"/>
                </a:lnTo>
                <a:lnTo>
                  <a:pt x="136297" y="73037"/>
                </a:lnTo>
                <a:cubicBezTo>
                  <a:pt x="136627" y="73050"/>
                  <a:pt x="136919" y="73063"/>
                  <a:pt x="136894" y="73698"/>
                </a:cubicBezTo>
                <a:cubicBezTo>
                  <a:pt x="136855" y="74358"/>
                  <a:pt x="136538" y="74320"/>
                  <a:pt x="136220" y="74307"/>
                </a:cubicBezTo>
                <a:lnTo>
                  <a:pt x="131229" y="73977"/>
                </a:lnTo>
                <a:cubicBezTo>
                  <a:pt x="130848" y="73965"/>
                  <a:pt x="127292" y="73558"/>
                  <a:pt x="127381" y="73177"/>
                </a:cubicBezTo>
                <a:lnTo>
                  <a:pt x="130950" y="72047"/>
                </a:lnTo>
                <a:lnTo>
                  <a:pt x="133566" y="62128"/>
                </a:lnTo>
                <a:close/>
                <a:moveTo>
                  <a:pt x="150127" y="47765"/>
                </a:moveTo>
                <a:cubicBezTo>
                  <a:pt x="150279" y="47498"/>
                  <a:pt x="150432" y="47206"/>
                  <a:pt x="151003" y="47523"/>
                </a:cubicBezTo>
                <a:cubicBezTo>
                  <a:pt x="151562" y="47815"/>
                  <a:pt x="151410" y="48107"/>
                  <a:pt x="151232" y="48387"/>
                </a:cubicBezTo>
                <a:cubicBezTo>
                  <a:pt x="149454" y="51663"/>
                  <a:pt x="147803" y="54889"/>
                  <a:pt x="146749" y="57950"/>
                </a:cubicBezTo>
                <a:cubicBezTo>
                  <a:pt x="145682" y="60922"/>
                  <a:pt x="145199" y="63728"/>
                  <a:pt x="145669" y="66205"/>
                </a:cubicBezTo>
                <a:cubicBezTo>
                  <a:pt x="145733" y="66510"/>
                  <a:pt x="145796" y="66827"/>
                  <a:pt x="145161" y="66954"/>
                </a:cubicBezTo>
                <a:cubicBezTo>
                  <a:pt x="144539" y="67069"/>
                  <a:pt x="144475" y="66751"/>
                  <a:pt x="144412" y="66446"/>
                </a:cubicBezTo>
                <a:cubicBezTo>
                  <a:pt x="143891" y="63728"/>
                  <a:pt x="144412" y="60693"/>
                  <a:pt x="145542" y="57518"/>
                </a:cubicBezTo>
                <a:cubicBezTo>
                  <a:pt x="146634" y="54407"/>
                  <a:pt x="148311" y="51105"/>
                  <a:pt x="150127" y="47765"/>
                </a:cubicBezTo>
                <a:close/>
                <a:moveTo>
                  <a:pt x="141580" y="68923"/>
                </a:moveTo>
                <a:cubicBezTo>
                  <a:pt x="141719" y="68643"/>
                  <a:pt x="141872" y="68377"/>
                  <a:pt x="142443" y="68669"/>
                </a:cubicBezTo>
                <a:cubicBezTo>
                  <a:pt x="143015" y="68961"/>
                  <a:pt x="142863" y="69240"/>
                  <a:pt x="142710" y="69532"/>
                </a:cubicBezTo>
                <a:cubicBezTo>
                  <a:pt x="142240" y="70421"/>
                  <a:pt x="141923" y="71209"/>
                  <a:pt x="141758" y="71856"/>
                </a:cubicBezTo>
                <a:cubicBezTo>
                  <a:pt x="141669" y="72199"/>
                  <a:pt x="141618" y="72517"/>
                  <a:pt x="141656" y="72771"/>
                </a:cubicBezTo>
                <a:lnTo>
                  <a:pt x="144323" y="72656"/>
                </a:lnTo>
                <a:cubicBezTo>
                  <a:pt x="144310" y="72085"/>
                  <a:pt x="144412" y="71526"/>
                  <a:pt x="144577" y="70993"/>
                </a:cubicBezTo>
                <a:cubicBezTo>
                  <a:pt x="144844" y="70066"/>
                  <a:pt x="145352" y="69215"/>
                  <a:pt x="145860" y="68542"/>
                </a:cubicBezTo>
                <a:cubicBezTo>
                  <a:pt x="146063" y="68288"/>
                  <a:pt x="146253" y="68021"/>
                  <a:pt x="146761" y="68415"/>
                </a:cubicBezTo>
                <a:cubicBezTo>
                  <a:pt x="147282" y="68821"/>
                  <a:pt x="147079" y="69062"/>
                  <a:pt x="146901" y="69316"/>
                </a:cubicBezTo>
                <a:cubicBezTo>
                  <a:pt x="146444" y="69901"/>
                  <a:pt x="146025" y="70624"/>
                  <a:pt x="145796" y="71374"/>
                </a:cubicBezTo>
                <a:cubicBezTo>
                  <a:pt x="145618" y="71958"/>
                  <a:pt x="145555" y="72555"/>
                  <a:pt x="145669" y="73126"/>
                </a:cubicBezTo>
                <a:cubicBezTo>
                  <a:pt x="145758" y="73507"/>
                  <a:pt x="145441" y="73901"/>
                  <a:pt x="145072" y="73901"/>
                </a:cubicBezTo>
                <a:lnTo>
                  <a:pt x="141199" y="74066"/>
                </a:lnTo>
                <a:cubicBezTo>
                  <a:pt x="141008" y="74079"/>
                  <a:pt x="138722" y="74257"/>
                  <a:pt x="138646" y="74092"/>
                </a:cubicBezTo>
                <a:cubicBezTo>
                  <a:pt x="138367" y="73507"/>
                  <a:pt x="140310" y="72402"/>
                  <a:pt x="140526" y="71552"/>
                </a:cubicBezTo>
                <a:cubicBezTo>
                  <a:pt x="140691" y="70790"/>
                  <a:pt x="141072" y="69901"/>
                  <a:pt x="141580" y="68923"/>
                </a:cubicBezTo>
                <a:close/>
                <a:moveTo>
                  <a:pt x="154648" y="57658"/>
                </a:moveTo>
                <a:cubicBezTo>
                  <a:pt x="155105" y="56947"/>
                  <a:pt x="157264" y="57175"/>
                  <a:pt x="156540" y="58280"/>
                </a:cubicBezTo>
                <a:cubicBezTo>
                  <a:pt x="155702" y="59563"/>
                  <a:pt x="154978" y="60858"/>
                  <a:pt x="154331" y="62166"/>
                </a:cubicBezTo>
                <a:cubicBezTo>
                  <a:pt x="153721" y="63449"/>
                  <a:pt x="153200" y="64757"/>
                  <a:pt x="152743" y="66040"/>
                </a:cubicBezTo>
                <a:cubicBezTo>
                  <a:pt x="152654" y="66345"/>
                  <a:pt x="152527" y="66649"/>
                  <a:pt x="151930" y="66446"/>
                </a:cubicBezTo>
                <a:cubicBezTo>
                  <a:pt x="151321" y="66230"/>
                  <a:pt x="151422" y="65926"/>
                  <a:pt x="151537" y="65633"/>
                </a:cubicBezTo>
                <a:cubicBezTo>
                  <a:pt x="151994" y="64300"/>
                  <a:pt x="152553" y="62966"/>
                  <a:pt x="153200" y="61607"/>
                </a:cubicBezTo>
                <a:cubicBezTo>
                  <a:pt x="153848" y="60274"/>
                  <a:pt x="153772" y="59004"/>
                  <a:pt x="154648" y="57658"/>
                </a:cubicBezTo>
                <a:close/>
                <a:moveTo>
                  <a:pt x="163843" y="42735"/>
                </a:moveTo>
                <a:cubicBezTo>
                  <a:pt x="164021" y="42469"/>
                  <a:pt x="164186" y="42189"/>
                  <a:pt x="164732" y="42532"/>
                </a:cubicBezTo>
                <a:cubicBezTo>
                  <a:pt x="165265" y="42875"/>
                  <a:pt x="165100" y="43142"/>
                  <a:pt x="164935" y="43421"/>
                </a:cubicBezTo>
                <a:cubicBezTo>
                  <a:pt x="160058" y="51155"/>
                  <a:pt x="157645" y="59436"/>
                  <a:pt x="158014" y="65405"/>
                </a:cubicBezTo>
                <a:cubicBezTo>
                  <a:pt x="158128" y="67107"/>
                  <a:pt x="158471" y="68580"/>
                  <a:pt x="159042" y="69812"/>
                </a:cubicBezTo>
                <a:cubicBezTo>
                  <a:pt x="159576" y="70993"/>
                  <a:pt x="160338" y="71933"/>
                  <a:pt x="161328" y="72555"/>
                </a:cubicBezTo>
                <a:cubicBezTo>
                  <a:pt x="162370" y="73215"/>
                  <a:pt x="163703" y="73545"/>
                  <a:pt x="165316" y="73418"/>
                </a:cubicBezTo>
                <a:cubicBezTo>
                  <a:pt x="165634" y="73406"/>
                  <a:pt x="165964" y="73393"/>
                  <a:pt x="165989" y="74028"/>
                </a:cubicBezTo>
                <a:cubicBezTo>
                  <a:pt x="166027" y="74676"/>
                  <a:pt x="165723" y="74689"/>
                  <a:pt x="165392" y="74714"/>
                </a:cubicBezTo>
                <a:cubicBezTo>
                  <a:pt x="163513" y="74828"/>
                  <a:pt x="161938" y="74435"/>
                  <a:pt x="160655" y="73634"/>
                </a:cubicBezTo>
                <a:lnTo>
                  <a:pt x="160643" y="73634"/>
                </a:lnTo>
                <a:cubicBezTo>
                  <a:pt x="160643" y="73647"/>
                  <a:pt x="160643" y="73698"/>
                  <a:pt x="160630" y="73736"/>
                </a:cubicBezTo>
                <a:cubicBezTo>
                  <a:pt x="160490" y="74358"/>
                  <a:pt x="160173" y="74282"/>
                  <a:pt x="159868" y="74219"/>
                </a:cubicBezTo>
                <a:cubicBezTo>
                  <a:pt x="158890" y="74028"/>
                  <a:pt x="157696" y="73926"/>
                  <a:pt x="156490" y="73812"/>
                </a:cubicBezTo>
                <a:cubicBezTo>
                  <a:pt x="155309" y="73723"/>
                  <a:pt x="154102" y="73622"/>
                  <a:pt x="152972" y="73393"/>
                </a:cubicBezTo>
                <a:cubicBezTo>
                  <a:pt x="152413" y="73266"/>
                  <a:pt x="152311" y="72415"/>
                  <a:pt x="152857" y="72174"/>
                </a:cubicBezTo>
                <a:cubicBezTo>
                  <a:pt x="153607" y="71844"/>
                  <a:pt x="153619" y="71348"/>
                  <a:pt x="153962" y="70790"/>
                </a:cubicBezTo>
                <a:cubicBezTo>
                  <a:pt x="154305" y="70167"/>
                  <a:pt x="154978" y="69431"/>
                  <a:pt x="154889" y="68643"/>
                </a:cubicBezTo>
                <a:cubicBezTo>
                  <a:pt x="154864" y="68339"/>
                  <a:pt x="154813" y="68021"/>
                  <a:pt x="155448" y="67945"/>
                </a:cubicBezTo>
                <a:cubicBezTo>
                  <a:pt x="156083" y="67881"/>
                  <a:pt x="156109" y="68199"/>
                  <a:pt x="156172" y="68516"/>
                </a:cubicBezTo>
                <a:cubicBezTo>
                  <a:pt x="156286" y="69570"/>
                  <a:pt x="156083" y="70574"/>
                  <a:pt x="155588" y="71425"/>
                </a:cubicBezTo>
                <a:cubicBezTo>
                  <a:pt x="155385" y="71755"/>
                  <a:pt x="155143" y="72085"/>
                  <a:pt x="154839" y="72377"/>
                </a:cubicBezTo>
                <a:cubicBezTo>
                  <a:pt x="155397" y="72428"/>
                  <a:pt x="155994" y="72504"/>
                  <a:pt x="156604" y="72542"/>
                </a:cubicBezTo>
                <a:cubicBezTo>
                  <a:pt x="157645" y="72631"/>
                  <a:pt x="158687" y="72720"/>
                  <a:pt x="159665" y="72885"/>
                </a:cubicBezTo>
                <a:cubicBezTo>
                  <a:pt x="158941" y="72199"/>
                  <a:pt x="158331" y="71348"/>
                  <a:pt x="157861" y="70345"/>
                </a:cubicBezTo>
                <a:cubicBezTo>
                  <a:pt x="157252" y="68973"/>
                  <a:pt x="156871" y="67335"/>
                  <a:pt x="156756" y="65481"/>
                </a:cubicBezTo>
                <a:cubicBezTo>
                  <a:pt x="156363" y="59296"/>
                  <a:pt x="158839" y="50698"/>
                  <a:pt x="163843" y="42735"/>
                </a:cubicBezTo>
                <a:close/>
                <a:moveTo>
                  <a:pt x="149251" y="72237"/>
                </a:moveTo>
                <a:cubicBezTo>
                  <a:pt x="149022" y="72009"/>
                  <a:pt x="148819" y="71755"/>
                  <a:pt x="149289" y="71336"/>
                </a:cubicBezTo>
                <a:cubicBezTo>
                  <a:pt x="149759" y="70917"/>
                  <a:pt x="149974" y="71145"/>
                  <a:pt x="150190" y="71386"/>
                </a:cubicBezTo>
                <a:cubicBezTo>
                  <a:pt x="150483" y="71704"/>
                  <a:pt x="151168" y="71132"/>
                  <a:pt x="151486" y="71514"/>
                </a:cubicBezTo>
                <a:cubicBezTo>
                  <a:pt x="151765" y="71869"/>
                  <a:pt x="151625" y="73177"/>
                  <a:pt x="151880" y="73457"/>
                </a:cubicBezTo>
                <a:cubicBezTo>
                  <a:pt x="152248" y="73863"/>
                  <a:pt x="151892" y="74587"/>
                  <a:pt x="151346" y="74511"/>
                </a:cubicBezTo>
                <a:cubicBezTo>
                  <a:pt x="150597" y="74435"/>
                  <a:pt x="149886" y="74333"/>
                  <a:pt x="149187" y="74244"/>
                </a:cubicBezTo>
                <a:cubicBezTo>
                  <a:pt x="148489" y="74142"/>
                  <a:pt x="147790" y="74041"/>
                  <a:pt x="147054" y="73965"/>
                </a:cubicBezTo>
                <a:cubicBezTo>
                  <a:pt x="146749" y="73926"/>
                  <a:pt x="146418" y="73901"/>
                  <a:pt x="146495" y="73266"/>
                </a:cubicBezTo>
                <a:cubicBezTo>
                  <a:pt x="146558" y="72631"/>
                  <a:pt x="146901" y="72656"/>
                  <a:pt x="147206" y="72695"/>
                </a:cubicBezTo>
                <a:cubicBezTo>
                  <a:pt x="147942" y="72771"/>
                  <a:pt x="148654" y="72872"/>
                  <a:pt x="149352" y="72974"/>
                </a:cubicBezTo>
                <a:cubicBezTo>
                  <a:pt x="149543" y="72999"/>
                  <a:pt x="149720" y="73037"/>
                  <a:pt x="149924" y="73050"/>
                </a:cubicBezTo>
                <a:cubicBezTo>
                  <a:pt x="149695" y="72758"/>
                  <a:pt x="149466" y="72479"/>
                  <a:pt x="149251" y="72237"/>
                </a:cubicBezTo>
                <a:close/>
                <a:moveTo>
                  <a:pt x="186511" y="73342"/>
                </a:moveTo>
                <a:cubicBezTo>
                  <a:pt x="186638" y="73342"/>
                  <a:pt x="187997" y="73342"/>
                  <a:pt x="187997" y="73495"/>
                </a:cubicBezTo>
                <a:cubicBezTo>
                  <a:pt x="187997" y="74168"/>
                  <a:pt x="193331" y="76162"/>
                  <a:pt x="192379" y="76657"/>
                </a:cubicBezTo>
                <a:cubicBezTo>
                  <a:pt x="192226" y="76657"/>
                  <a:pt x="191769" y="77559"/>
                  <a:pt x="191769" y="77711"/>
                </a:cubicBezTo>
                <a:cubicBezTo>
                  <a:pt x="191769" y="77711"/>
                  <a:pt x="191617" y="78460"/>
                  <a:pt x="191617" y="78778"/>
                </a:cubicBezTo>
                <a:cubicBezTo>
                  <a:pt x="191617" y="79070"/>
                  <a:pt x="191452" y="78778"/>
                  <a:pt x="191452" y="78778"/>
                </a:cubicBezTo>
                <a:lnTo>
                  <a:pt x="190271" y="78321"/>
                </a:lnTo>
                <a:lnTo>
                  <a:pt x="189661" y="78003"/>
                </a:lnTo>
                <a:cubicBezTo>
                  <a:pt x="189064" y="74282"/>
                  <a:pt x="186092" y="74460"/>
                  <a:pt x="186511" y="73342"/>
                </a:cubicBezTo>
                <a:close/>
                <a:moveTo>
                  <a:pt x="165684" y="58940"/>
                </a:moveTo>
                <a:cubicBezTo>
                  <a:pt x="165735" y="58623"/>
                  <a:pt x="165773" y="58293"/>
                  <a:pt x="166408" y="58382"/>
                </a:cubicBezTo>
                <a:cubicBezTo>
                  <a:pt x="167030" y="58445"/>
                  <a:pt x="166991" y="58763"/>
                  <a:pt x="166966" y="59080"/>
                </a:cubicBezTo>
                <a:cubicBezTo>
                  <a:pt x="166319" y="64376"/>
                  <a:pt x="166459" y="67881"/>
                  <a:pt x="167334" y="69583"/>
                </a:cubicBezTo>
                <a:cubicBezTo>
                  <a:pt x="167601" y="70104"/>
                  <a:pt x="166345" y="70345"/>
                  <a:pt x="165837" y="70040"/>
                </a:cubicBezTo>
                <a:lnTo>
                  <a:pt x="163576" y="68593"/>
                </a:lnTo>
                <a:cubicBezTo>
                  <a:pt x="163297" y="68415"/>
                  <a:pt x="163030" y="68262"/>
                  <a:pt x="163373" y="67716"/>
                </a:cubicBezTo>
                <a:cubicBezTo>
                  <a:pt x="163716" y="67183"/>
                  <a:pt x="163983" y="67348"/>
                  <a:pt x="164262" y="67526"/>
                </a:cubicBezTo>
                <a:lnTo>
                  <a:pt x="165608" y="68377"/>
                </a:lnTo>
                <a:cubicBezTo>
                  <a:pt x="165164" y="66256"/>
                  <a:pt x="165202" y="63106"/>
                  <a:pt x="165684" y="58940"/>
                </a:cubicBezTo>
                <a:close/>
                <a:moveTo>
                  <a:pt x="176974" y="38570"/>
                </a:moveTo>
                <a:cubicBezTo>
                  <a:pt x="177240" y="38392"/>
                  <a:pt x="177507" y="38227"/>
                  <a:pt x="177837" y="38773"/>
                </a:cubicBezTo>
                <a:cubicBezTo>
                  <a:pt x="178180" y="39306"/>
                  <a:pt x="177926" y="39471"/>
                  <a:pt x="177647" y="39649"/>
                </a:cubicBezTo>
                <a:cubicBezTo>
                  <a:pt x="174992" y="41364"/>
                  <a:pt x="173265" y="43662"/>
                  <a:pt x="172516" y="46507"/>
                </a:cubicBezTo>
                <a:cubicBezTo>
                  <a:pt x="172427" y="46825"/>
                  <a:pt x="172351" y="47130"/>
                  <a:pt x="171741" y="46964"/>
                </a:cubicBezTo>
                <a:cubicBezTo>
                  <a:pt x="171119" y="46812"/>
                  <a:pt x="171195" y="46494"/>
                  <a:pt x="171271" y="46190"/>
                </a:cubicBezTo>
                <a:cubicBezTo>
                  <a:pt x="172122" y="43002"/>
                  <a:pt x="174015" y="40462"/>
                  <a:pt x="176974" y="38570"/>
                </a:cubicBezTo>
                <a:close/>
                <a:moveTo>
                  <a:pt x="169760" y="51676"/>
                </a:moveTo>
                <a:cubicBezTo>
                  <a:pt x="169811" y="51371"/>
                  <a:pt x="169836" y="51041"/>
                  <a:pt x="170484" y="51143"/>
                </a:cubicBezTo>
                <a:cubicBezTo>
                  <a:pt x="171119" y="51244"/>
                  <a:pt x="171068" y="51549"/>
                  <a:pt x="171017" y="51867"/>
                </a:cubicBezTo>
                <a:cubicBezTo>
                  <a:pt x="170484" y="55499"/>
                  <a:pt x="170141" y="58890"/>
                  <a:pt x="170052" y="61963"/>
                </a:cubicBezTo>
                <a:cubicBezTo>
                  <a:pt x="169963" y="65036"/>
                  <a:pt x="170128" y="67805"/>
                  <a:pt x="170560" y="70193"/>
                </a:cubicBezTo>
                <a:cubicBezTo>
                  <a:pt x="170624" y="70523"/>
                  <a:pt x="170675" y="70828"/>
                  <a:pt x="170052" y="70942"/>
                </a:cubicBezTo>
                <a:cubicBezTo>
                  <a:pt x="169430" y="71056"/>
                  <a:pt x="169366" y="70752"/>
                  <a:pt x="169303" y="70447"/>
                </a:cubicBezTo>
                <a:cubicBezTo>
                  <a:pt x="168846" y="67932"/>
                  <a:pt x="168681" y="65075"/>
                  <a:pt x="168769" y="61938"/>
                </a:cubicBezTo>
                <a:cubicBezTo>
                  <a:pt x="168858" y="58801"/>
                  <a:pt x="169201" y="55372"/>
                  <a:pt x="169760" y="51676"/>
                </a:cubicBezTo>
                <a:close/>
                <a:moveTo>
                  <a:pt x="186054" y="42113"/>
                </a:moveTo>
                <a:cubicBezTo>
                  <a:pt x="186283" y="41897"/>
                  <a:pt x="186524" y="41669"/>
                  <a:pt x="186956" y="42138"/>
                </a:cubicBezTo>
                <a:cubicBezTo>
                  <a:pt x="187400" y="42608"/>
                  <a:pt x="186422" y="43040"/>
                  <a:pt x="186181" y="43269"/>
                </a:cubicBezTo>
                <a:cubicBezTo>
                  <a:pt x="182739" y="46545"/>
                  <a:pt x="181114" y="50254"/>
                  <a:pt x="179793" y="54813"/>
                </a:cubicBezTo>
                <a:cubicBezTo>
                  <a:pt x="178498" y="59410"/>
                  <a:pt x="178282" y="64643"/>
                  <a:pt x="179158" y="70523"/>
                </a:cubicBezTo>
                <a:cubicBezTo>
                  <a:pt x="179209" y="70929"/>
                  <a:pt x="178841" y="71310"/>
                  <a:pt x="178434" y="71260"/>
                </a:cubicBezTo>
                <a:lnTo>
                  <a:pt x="174827" y="70802"/>
                </a:lnTo>
                <a:cubicBezTo>
                  <a:pt x="174434" y="70752"/>
                  <a:pt x="174180" y="70332"/>
                  <a:pt x="174307" y="69951"/>
                </a:cubicBezTo>
                <a:cubicBezTo>
                  <a:pt x="175678" y="66002"/>
                  <a:pt x="176263" y="61607"/>
                  <a:pt x="176872" y="57226"/>
                </a:cubicBezTo>
                <a:cubicBezTo>
                  <a:pt x="177050" y="55842"/>
                  <a:pt x="177240" y="54457"/>
                  <a:pt x="177444" y="53187"/>
                </a:cubicBezTo>
                <a:cubicBezTo>
                  <a:pt x="177494" y="52870"/>
                  <a:pt x="177545" y="52552"/>
                  <a:pt x="178155" y="52641"/>
                </a:cubicBezTo>
                <a:cubicBezTo>
                  <a:pt x="178790" y="52730"/>
                  <a:pt x="178739" y="53073"/>
                  <a:pt x="178688" y="53378"/>
                </a:cubicBezTo>
                <a:cubicBezTo>
                  <a:pt x="178637" y="53861"/>
                  <a:pt x="178549" y="54330"/>
                  <a:pt x="178485" y="54813"/>
                </a:cubicBezTo>
                <a:cubicBezTo>
                  <a:pt x="178523" y="54699"/>
                  <a:pt x="178549" y="54584"/>
                  <a:pt x="178587" y="54470"/>
                </a:cubicBezTo>
                <a:cubicBezTo>
                  <a:pt x="179945" y="49669"/>
                  <a:pt x="182422" y="45567"/>
                  <a:pt x="186054" y="42113"/>
                </a:cubicBezTo>
                <a:close/>
                <a:moveTo>
                  <a:pt x="177761" y="69888"/>
                </a:moveTo>
                <a:cubicBezTo>
                  <a:pt x="177444" y="67335"/>
                  <a:pt x="177304" y="64897"/>
                  <a:pt x="177367" y="62585"/>
                </a:cubicBezTo>
                <a:cubicBezTo>
                  <a:pt x="176974" y="64998"/>
                  <a:pt x="176478" y="67361"/>
                  <a:pt x="175754" y="69621"/>
                </a:cubicBezTo>
                <a:lnTo>
                  <a:pt x="177761" y="69888"/>
                </a:lnTo>
                <a:close/>
                <a:moveTo>
                  <a:pt x="191503" y="51587"/>
                </a:moveTo>
                <a:cubicBezTo>
                  <a:pt x="191757" y="51384"/>
                  <a:pt x="191985" y="51168"/>
                  <a:pt x="192404" y="51663"/>
                </a:cubicBezTo>
                <a:cubicBezTo>
                  <a:pt x="192811" y="52146"/>
                  <a:pt x="192557" y="52375"/>
                  <a:pt x="192328" y="52552"/>
                </a:cubicBezTo>
                <a:cubicBezTo>
                  <a:pt x="189826" y="54673"/>
                  <a:pt x="188302" y="59144"/>
                  <a:pt x="187146" y="64186"/>
                </a:cubicBezTo>
                <a:cubicBezTo>
                  <a:pt x="186994" y="64897"/>
                  <a:pt x="185953" y="66167"/>
                  <a:pt x="186677" y="66370"/>
                </a:cubicBezTo>
                <a:cubicBezTo>
                  <a:pt x="190804" y="67399"/>
                  <a:pt x="186943" y="69570"/>
                  <a:pt x="185699" y="71336"/>
                </a:cubicBezTo>
                <a:cubicBezTo>
                  <a:pt x="185661" y="71488"/>
                  <a:pt x="185648" y="71653"/>
                  <a:pt x="185610" y="71793"/>
                </a:cubicBezTo>
                <a:cubicBezTo>
                  <a:pt x="185508" y="72415"/>
                  <a:pt x="184378" y="72314"/>
                  <a:pt x="184352" y="71679"/>
                </a:cubicBezTo>
                <a:cubicBezTo>
                  <a:pt x="184314" y="68821"/>
                  <a:pt x="184454" y="65506"/>
                  <a:pt x="184911" y="61887"/>
                </a:cubicBezTo>
                <a:cubicBezTo>
                  <a:pt x="185419" y="58725"/>
                  <a:pt x="185965" y="55499"/>
                  <a:pt x="186778" y="52210"/>
                </a:cubicBezTo>
                <a:cubicBezTo>
                  <a:pt x="186867" y="51905"/>
                  <a:pt x="186943" y="51600"/>
                  <a:pt x="187565" y="51765"/>
                </a:cubicBezTo>
                <a:cubicBezTo>
                  <a:pt x="188175" y="51917"/>
                  <a:pt x="188099" y="52235"/>
                  <a:pt x="188023" y="52540"/>
                </a:cubicBezTo>
                <a:cubicBezTo>
                  <a:pt x="187134" y="55842"/>
                  <a:pt x="186549" y="59042"/>
                  <a:pt x="186168" y="62052"/>
                </a:cubicBezTo>
                <a:cubicBezTo>
                  <a:pt x="186105" y="62535"/>
                  <a:pt x="186054" y="63017"/>
                  <a:pt x="186003" y="63500"/>
                </a:cubicBezTo>
                <a:cubicBezTo>
                  <a:pt x="187197" y="58420"/>
                  <a:pt x="188810" y="53861"/>
                  <a:pt x="191503" y="51587"/>
                </a:cubicBezTo>
                <a:close/>
                <a:moveTo>
                  <a:pt x="197002" y="58280"/>
                </a:moveTo>
                <a:cubicBezTo>
                  <a:pt x="197294" y="58420"/>
                  <a:pt x="197586" y="58534"/>
                  <a:pt x="197306" y="59131"/>
                </a:cubicBezTo>
                <a:cubicBezTo>
                  <a:pt x="197052" y="59715"/>
                  <a:pt x="196748" y="59563"/>
                  <a:pt x="196455" y="59436"/>
                </a:cubicBezTo>
                <a:cubicBezTo>
                  <a:pt x="194563" y="58572"/>
                  <a:pt x="193560" y="58814"/>
                  <a:pt x="193458" y="60185"/>
                </a:cubicBezTo>
                <a:cubicBezTo>
                  <a:pt x="193319" y="62077"/>
                  <a:pt x="193852" y="65595"/>
                  <a:pt x="195973" y="70612"/>
                </a:cubicBezTo>
                <a:cubicBezTo>
                  <a:pt x="196087" y="70904"/>
                  <a:pt x="196671" y="71107"/>
                  <a:pt x="196087" y="71348"/>
                </a:cubicBezTo>
                <a:cubicBezTo>
                  <a:pt x="195503" y="71615"/>
                  <a:pt x="194525" y="70790"/>
                  <a:pt x="194424" y="70485"/>
                </a:cubicBezTo>
                <a:cubicBezTo>
                  <a:pt x="192226" y="65290"/>
                  <a:pt x="192023" y="62179"/>
                  <a:pt x="192176" y="60083"/>
                </a:cubicBezTo>
                <a:cubicBezTo>
                  <a:pt x="192379" y="57493"/>
                  <a:pt x="193992" y="56896"/>
                  <a:pt x="197002" y="58280"/>
                </a:cubicBezTo>
                <a:close/>
                <a:moveTo>
                  <a:pt x="137922" y="112217"/>
                </a:moveTo>
                <a:cubicBezTo>
                  <a:pt x="137630" y="112090"/>
                  <a:pt x="137338" y="111976"/>
                  <a:pt x="137579" y="111379"/>
                </a:cubicBezTo>
                <a:cubicBezTo>
                  <a:pt x="137846" y="110782"/>
                  <a:pt x="138138" y="110909"/>
                  <a:pt x="138430" y="111049"/>
                </a:cubicBezTo>
                <a:cubicBezTo>
                  <a:pt x="140767" y="112052"/>
                  <a:pt x="143142" y="113017"/>
                  <a:pt x="145618" y="113893"/>
                </a:cubicBezTo>
                <a:cubicBezTo>
                  <a:pt x="148082" y="114782"/>
                  <a:pt x="150622" y="115583"/>
                  <a:pt x="153251" y="116294"/>
                </a:cubicBezTo>
                <a:cubicBezTo>
                  <a:pt x="153543" y="116383"/>
                  <a:pt x="153848" y="116459"/>
                  <a:pt x="153696" y="117081"/>
                </a:cubicBezTo>
                <a:cubicBezTo>
                  <a:pt x="153531" y="117703"/>
                  <a:pt x="153226" y="117615"/>
                  <a:pt x="152908" y="117538"/>
                </a:cubicBezTo>
                <a:cubicBezTo>
                  <a:pt x="150229" y="116802"/>
                  <a:pt x="147676" y="115989"/>
                  <a:pt x="145187" y="115113"/>
                </a:cubicBezTo>
                <a:cubicBezTo>
                  <a:pt x="142697" y="114211"/>
                  <a:pt x="140272" y="113246"/>
                  <a:pt x="137922" y="112217"/>
                </a:cubicBezTo>
                <a:close/>
                <a:moveTo>
                  <a:pt x="137783" y="115836"/>
                </a:moveTo>
                <a:cubicBezTo>
                  <a:pt x="137478" y="115709"/>
                  <a:pt x="137198" y="115595"/>
                  <a:pt x="137427" y="115011"/>
                </a:cubicBezTo>
                <a:cubicBezTo>
                  <a:pt x="137681" y="114427"/>
                  <a:pt x="137973" y="114541"/>
                  <a:pt x="138265" y="114668"/>
                </a:cubicBezTo>
                <a:cubicBezTo>
                  <a:pt x="140831" y="115760"/>
                  <a:pt x="143332" y="116687"/>
                  <a:pt x="145796" y="117424"/>
                </a:cubicBezTo>
                <a:cubicBezTo>
                  <a:pt x="148260" y="118148"/>
                  <a:pt x="150660" y="118694"/>
                  <a:pt x="152997" y="118986"/>
                </a:cubicBezTo>
                <a:cubicBezTo>
                  <a:pt x="153327" y="119037"/>
                  <a:pt x="153645" y="119075"/>
                  <a:pt x="153556" y="119697"/>
                </a:cubicBezTo>
                <a:cubicBezTo>
                  <a:pt x="153480" y="120345"/>
                  <a:pt x="153175" y="120307"/>
                  <a:pt x="152832" y="120256"/>
                </a:cubicBezTo>
                <a:cubicBezTo>
                  <a:pt x="150432" y="119951"/>
                  <a:pt x="147955" y="119405"/>
                  <a:pt x="145441" y="118656"/>
                </a:cubicBezTo>
                <a:cubicBezTo>
                  <a:pt x="142926" y="117907"/>
                  <a:pt x="140373" y="116954"/>
                  <a:pt x="137783" y="115836"/>
                </a:cubicBezTo>
                <a:close/>
                <a:moveTo>
                  <a:pt x="146228" y="102248"/>
                </a:moveTo>
                <a:cubicBezTo>
                  <a:pt x="145911" y="102146"/>
                  <a:pt x="145606" y="102032"/>
                  <a:pt x="145822" y="101422"/>
                </a:cubicBezTo>
                <a:cubicBezTo>
                  <a:pt x="146025" y="100825"/>
                  <a:pt x="146317" y="100927"/>
                  <a:pt x="146634" y="101041"/>
                </a:cubicBezTo>
                <a:cubicBezTo>
                  <a:pt x="150152" y="102248"/>
                  <a:pt x="153619" y="103352"/>
                  <a:pt x="156985" y="104330"/>
                </a:cubicBezTo>
                <a:cubicBezTo>
                  <a:pt x="160350" y="105308"/>
                  <a:pt x="163665" y="106172"/>
                  <a:pt x="166890" y="106870"/>
                </a:cubicBezTo>
                <a:cubicBezTo>
                  <a:pt x="167195" y="106934"/>
                  <a:pt x="167512" y="106997"/>
                  <a:pt x="167385" y="107645"/>
                </a:cubicBezTo>
                <a:cubicBezTo>
                  <a:pt x="167245" y="108255"/>
                  <a:pt x="166941" y="108191"/>
                  <a:pt x="166612" y="108128"/>
                </a:cubicBezTo>
                <a:cubicBezTo>
                  <a:pt x="163398" y="107429"/>
                  <a:pt x="160058" y="106553"/>
                  <a:pt x="156642" y="105562"/>
                </a:cubicBezTo>
                <a:cubicBezTo>
                  <a:pt x="153226" y="104559"/>
                  <a:pt x="149720" y="103454"/>
                  <a:pt x="146228" y="102248"/>
                </a:cubicBezTo>
                <a:close/>
                <a:moveTo>
                  <a:pt x="152743" y="100292"/>
                </a:moveTo>
                <a:cubicBezTo>
                  <a:pt x="152438" y="100190"/>
                  <a:pt x="152146" y="100076"/>
                  <a:pt x="152337" y="99479"/>
                </a:cubicBezTo>
                <a:cubicBezTo>
                  <a:pt x="152553" y="98869"/>
                  <a:pt x="152857" y="98971"/>
                  <a:pt x="153149" y="99085"/>
                </a:cubicBezTo>
                <a:cubicBezTo>
                  <a:pt x="156083" y="100076"/>
                  <a:pt x="159017" y="101041"/>
                  <a:pt x="161951" y="101930"/>
                </a:cubicBezTo>
                <a:cubicBezTo>
                  <a:pt x="164884" y="102819"/>
                  <a:pt x="167804" y="103632"/>
                  <a:pt x="170713" y="104330"/>
                </a:cubicBezTo>
                <a:cubicBezTo>
                  <a:pt x="171056" y="104394"/>
                  <a:pt x="171348" y="104483"/>
                  <a:pt x="171221" y="105092"/>
                </a:cubicBezTo>
                <a:cubicBezTo>
                  <a:pt x="171056" y="105715"/>
                  <a:pt x="170725" y="105626"/>
                  <a:pt x="170433" y="105575"/>
                </a:cubicBezTo>
                <a:cubicBezTo>
                  <a:pt x="167487" y="104851"/>
                  <a:pt x="164529" y="104038"/>
                  <a:pt x="161582" y="103162"/>
                </a:cubicBezTo>
                <a:cubicBezTo>
                  <a:pt x="158636" y="102260"/>
                  <a:pt x="155689" y="101295"/>
                  <a:pt x="152743" y="100292"/>
                </a:cubicBezTo>
                <a:close/>
                <a:moveTo>
                  <a:pt x="158382" y="97637"/>
                </a:moveTo>
                <a:cubicBezTo>
                  <a:pt x="158102" y="97498"/>
                  <a:pt x="157810" y="97371"/>
                  <a:pt x="158064" y="96787"/>
                </a:cubicBezTo>
                <a:cubicBezTo>
                  <a:pt x="158331" y="96215"/>
                  <a:pt x="158623" y="96342"/>
                  <a:pt x="158928" y="96469"/>
                </a:cubicBezTo>
                <a:cubicBezTo>
                  <a:pt x="160427" y="97155"/>
                  <a:pt x="163322" y="97955"/>
                  <a:pt x="166497" y="98691"/>
                </a:cubicBezTo>
                <a:cubicBezTo>
                  <a:pt x="170725" y="99682"/>
                  <a:pt x="175462" y="100571"/>
                  <a:pt x="178028" y="100927"/>
                </a:cubicBezTo>
                <a:cubicBezTo>
                  <a:pt x="178333" y="100978"/>
                  <a:pt x="178650" y="101028"/>
                  <a:pt x="178561" y="101651"/>
                </a:cubicBezTo>
                <a:cubicBezTo>
                  <a:pt x="178485" y="102273"/>
                  <a:pt x="178167" y="102248"/>
                  <a:pt x="177837" y="102197"/>
                </a:cubicBezTo>
                <a:cubicBezTo>
                  <a:pt x="175247" y="101841"/>
                  <a:pt x="170484" y="100939"/>
                  <a:pt x="166205" y="99949"/>
                </a:cubicBezTo>
                <a:cubicBezTo>
                  <a:pt x="162967" y="99174"/>
                  <a:pt x="159982" y="98361"/>
                  <a:pt x="158382" y="97637"/>
                </a:cubicBezTo>
                <a:close/>
                <a:moveTo>
                  <a:pt x="164491" y="96291"/>
                </a:moveTo>
                <a:cubicBezTo>
                  <a:pt x="164211" y="96177"/>
                  <a:pt x="163906" y="96063"/>
                  <a:pt x="164135" y="95466"/>
                </a:cubicBezTo>
                <a:cubicBezTo>
                  <a:pt x="164364" y="94882"/>
                  <a:pt x="164656" y="94996"/>
                  <a:pt x="164948" y="95110"/>
                </a:cubicBezTo>
                <a:cubicBezTo>
                  <a:pt x="166142" y="95555"/>
                  <a:pt x="167334" y="95999"/>
                  <a:pt x="168554" y="96355"/>
                </a:cubicBezTo>
                <a:cubicBezTo>
                  <a:pt x="169735" y="96736"/>
                  <a:pt x="170967" y="97015"/>
                  <a:pt x="172249" y="97168"/>
                </a:cubicBezTo>
                <a:cubicBezTo>
                  <a:pt x="172541" y="97206"/>
                  <a:pt x="172872" y="97256"/>
                  <a:pt x="172795" y="97891"/>
                </a:cubicBezTo>
                <a:cubicBezTo>
                  <a:pt x="172719" y="98526"/>
                  <a:pt x="172389" y="98476"/>
                  <a:pt x="172071" y="98450"/>
                </a:cubicBezTo>
                <a:cubicBezTo>
                  <a:pt x="170725" y="98272"/>
                  <a:pt x="169443" y="97968"/>
                  <a:pt x="168173" y="97599"/>
                </a:cubicBezTo>
                <a:cubicBezTo>
                  <a:pt x="166941" y="97218"/>
                  <a:pt x="165723" y="96761"/>
                  <a:pt x="164491" y="96291"/>
                </a:cubicBezTo>
                <a:close/>
                <a:moveTo>
                  <a:pt x="192201" y="105918"/>
                </a:moveTo>
                <a:cubicBezTo>
                  <a:pt x="191871" y="105829"/>
                  <a:pt x="191579" y="105753"/>
                  <a:pt x="191757" y="105130"/>
                </a:cubicBezTo>
                <a:cubicBezTo>
                  <a:pt x="191922" y="104508"/>
                  <a:pt x="192239" y="104584"/>
                  <a:pt x="192531" y="104686"/>
                </a:cubicBezTo>
                <a:cubicBezTo>
                  <a:pt x="194106" y="105130"/>
                  <a:pt x="195820" y="106058"/>
                  <a:pt x="197637" y="107035"/>
                </a:cubicBezTo>
                <a:cubicBezTo>
                  <a:pt x="200291" y="108470"/>
                  <a:pt x="203174" y="110033"/>
                  <a:pt x="205930" y="110160"/>
                </a:cubicBezTo>
                <a:cubicBezTo>
                  <a:pt x="206247" y="110185"/>
                  <a:pt x="206590" y="110198"/>
                  <a:pt x="206552" y="110833"/>
                </a:cubicBezTo>
                <a:cubicBezTo>
                  <a:pt x="206527" y="111468"/>
                  <a:pt x="206184" y="111455"/>
                  <a:pt x="205879" y="111430"/>
                </a:cubicBezTo>
                <a:cubicBezTo>
                  <a:pt x="202818" y="111290"/>
                  <a:pt x="199808" y="109664"/>
                  <a:pt x="197027" y="108166"/>
                </a:cubicBezTo>
                <a:cubicBezTo>
                  <a:pt x="195287" y="107213"/>
                  <a:pt x="193636" y="106324"/>
                  <a:pt x="192201" y="105918"/>
                </a:cubicBezTo>
                <a:close/>
                <a:moveTo>
                  <a:pt x="195071" y="103302"/>
                </a:moveTo>
                <a:cubicBezTo>
                  <a:pt x="194805" y="103149"/>
                  <a:pt x="194512" y="102984"/>
                  <a:pt x="194817" y="102425"/>
                </a:cubicBezTo>
                <a:cubicBezTo>
                  <a:pt x="195122" y="101866"/>
                  <a:pt x="195401" y="102019"/>
                  <a:pt x="195668" y="102171"/>
                </a:cubicBezTo>
                <a:cubicBezTo>
                  <a:pt x="196544" y="102654"/>
                  <a:pt x="197421" y="103073"/>
                  <a:pt x="198310" y="103416"/>
                </a:cubicBezTo>
                <a:cubicBezTo>
                  <a:pt x="199199" y="103772"/>
                  <a:pt x="200126" y="104038"/>
                  <a:pt x="201066" y="104216"/>
                </a:cubicBezTo>
                <a:cubicBezTo>
                  <a:pt x="201383" y="104280"/>
                  <a:pt x="201688" y="104343"/>
                  <a:pt x="201586" y="104965"/>
                </a:cubicBezTo>
                <a:cubicBezTo>
                  <a:pt x="201459" y="105600"/>
                  <a:pt x="201142" y="105537"/>
                  <a:pt x="200837" y="105473"/>
                </a:cubicBezTo>
                <a:cubicBezTo>
                  <a:pt x="199808" y="105283"/>
                  <a:pt x="198818" y="104978"/>
                  <a:pt x="197853" y="104610"/>
                </a:cubicBezTo>
                <a:cubicBezTo>
                  <a:pt x="196900" y="104254"/>
                  <a:pt x="195973" y="103797"/>
                  <a:pt x="195071" y="103302"/>
                </a:cubicBezTo>
                <a:close/>
                <a:moveTo>
                  <a:pt x="204685" y="102260"/>
                </a:moveTo>
                <a:cubicBezTo>
                  <a:pt x="205003" y="102324"/>
                  <a:pt x="205307" y="102400"/>
                  <a:pt x="205180" y="103022"/>
                </a:cubicBezTo>
                <a:cubicBezTo>
                  <a:pt x="205053" y="103644"/>
                  <a:pt x="204736" y="103581"/>
                  <a:pt x="204431" y="103517"/>
                </a:cubicBezTo>
                <a:cubicBezTo>
                  <a:pt x="203631" y="103340"/>
                  <a:pt x="202869" y="103098"/>
                  <a:pt x="202132" y="102806"/>
                </a:cubicBezTo>
                <a:cubicBezTo>
                  <a:pt x="201409" y="102502"/>
                  <a:pt x="200723" y="102159"/>
                  <a:pt x="200024" y="101790"/>
                </a:cubicBezTo>
                <a:cubicBezTo>
                  <a:pt x="199757" y="101638"/>
                  <a:pt x="199478" y="101473"/>
                  <a:pt x="199796" y="100927"/>
                </a:cubicBezTo>
                <a:cubicBezTo>
                  <a:pt x="200088" y="100355"/>
                  <a:pt x="200367" y="100520"/>
                  <a:pt x="200647" y="100660"/>
                </a:cubicBezTo>
                <a:cubicBezTo>
                  <a:pt x="201294" y="101028"/>
                  <a:pt x="201929" y="101346"/>
                  <a:pt x="202628" y="101625"/>
                </a:cubicBezTo>
                <a:cubicBezTo>
                  <a:pt x="203275" y="101892"/>
                  <a:pt x="203974" y="102108"/>
                  <a:pt x="204685" y="102260"/>
                </a:cubicBezTo>
                <a:close/>
                <a:moveTo>
                  <a:pt x="102464" y="10846"/>
                </a:moveTo>
                <a:cubicBezTo>
                  <a:pt x="102667" y="10846"/>
                  <a:pt x="102629" y="11125"/>
                  <a:pt x="100267" y="9207"/>
                </a:cubicBezTo>
                <a:lnTo>
                  <a:pt x="101689" y="9207"/>
                </a:lnTo>
                <a:cubicBezTo>
                  <a:pt x="102311" y="9207"/>
                  <a:pt x="103823" y="10439"/>
                  <a:pt x="104585" y="11201"/>
                </a:cubicBezTo>
                <a:cubicBezTo>
                  <a:pt x="104953" y="11138"/>
                  <a:pt x="105321" y="11074"/>
                  <a:pt x="105677" y="11011"/>
                </a:cubicBezTo>
                <a:lnTo>
                  <a:pt x="106401" y="11011"/>
                </a:lnTo>
                <a:lnTo>
                  <a:pt x="106579" y="11011"/>
                </a:lnTo>
                <a:cubicBezTo>
                  <a:pt x="107290" y="11011"/>
                  <a:pt x="107937" y="11188"/>
                  <a:pt x="108585" y="11392"/>
                </a:cubicBezTo>
                <a:cubicBezTo>
                  <a:pt x="109169" y="11570"/>
                  <a:pt x="109779" y="11722"/>
                  <a:pt x="110389" y="11722"/>
                </a:cubicBezTo>
                <a:lnTo>
                  <a:pt x="110389" y="13017"/>
                </a:lnTo>
                <a:cubicBezTo>
                  <a:pt x="109614" y="13017"/>
                  <a:pt x="108903" y="12814"/>
                  <a:pt x="108255" y="12611"/>
                </a:cubicBezTo>
                <a:cubicBezTo>
                  <a:pt x="107709" y="12458"/>
                  <a:pt x="107188" y="12293"/>
                  <a:pt x="106680" y="12281"/>
                </a:cubicBezTo>
                <a:cubicBezTo>
                  <a:pt x="106667" y="12903"/>
                  <a:pt x="106629" y="13449"/>
                  <a:pt x="106604" y="14033"/>
                </a:cubicBezTo>
                <a:cubicBezTo>
                  <a:pt x="106553" y="14694"/>
                  <a:pt x="106502" y="15367"/>
                  <a:pt x="106502" y="16002"/>
                </a:cubicBezTo>
                <a:lnTo>
                  <a:pt x="105220" y="16002"/>
                </a:lnTo>
                <a:cubicBezTo>
                  <a:pt x="105220" y="15278"/>
                  <a:pt x="105258" y="14618"/>
                  <a:pt x="105309" y="13944"/>
                </a:cubicBezTo>
                <a:cubicBezTo>
                  <a:pt x="105334" y="13373"/>
                  <a:pt x="105385" y="12801"/>
                  <a:pt x="105410" y="12217"/>
                </a:cubicBezTo>
                <a:lnTo>
                  <a:pt x="105385" y="12217"/>
                </a:lnTo>
                <a:cubicBezTo>
                  <a:pt x="105131" y="12433"/>
                  <a:pt x="104864" y="12624"/>
                  <a:pt x="104585" y="12839"/>
                </a:cubicBezTo>
                <a:cubicBezTo>
                  <a:pt x="103975" y="12839"/>
                  <a:pt x="102248" y="13106"/>
                  <a:pt x="100953" y="13551"/>
                </a:cubicBezTo>
                <a:cubicBezTo>
                  <a:pt x="99962" y="13881"/>
                  <a:pt x="99594" y="14008"/>
                  <a:pt x="98527" y="14008"/>
                </a:cubicBezTo>
                <a:cubicBezTo>
                  <a:pt x="98527" y="13259"/>
                  <a:pt x="99403" y="12636"/>
                  <a:pt x="100546" y="12331"/>
                </a:cubicBezTo>
                <a:cubicBezTo>
                  <a:pt x="100851" y="12243"/>
                  <a:pt x="102261" y="11519"/>
                  <a:pt x="102464" y="10846"/>
                </a:cubicBezTo>
                <a:close/>
                <a:moveTo>
                  <a:pt x="118606" y="11125"/>
                </a:moveTo>
                <a:lnTo>
                  <a:pt x="117704" y="10668"/>
                </a:lnTo>
                <a:lnTo>
                  <a:pt x="117602" y="10490"/>
                </a:lnTo>
                <a:lnTo>
                  <a:pt x="117462" y="10211"/>
                </a:lnTo>
                <a:cubicBezTo>
                  <a:pt x="116967" y="9703"/>
                  <a:pt x="116561" y="9360"/>
                  <a:pt x="116129" y="9156"/>
                </a:cubicBezTo>
                <a:cubicBezTo>
                  <a:pt x="115723" y="8941"/>
                  <a:pt x="115227" y="8839"/>
                  <a:pt x="114554" y="8839"/>
                </a:cubicBezTo>
                <a:lnTo>
                  <a:pt x="114554" y="7556"/>
                </a:lnTo>
                <a:cubicBezTo>
                  <a:pt x="115443" y="7556"/>
                  <a:pt x="116104" y="7696"/>
                  <a:pt x="116726" y="8013"/>
                </a:cubicBezTo>
                <a:cubicBezTo>
                  <a:pt x="117297" y="8306"/>
                  <a:pt x="117805" y="8750"/>
                  <a:pt x="118440" y="9385"/>
                </a:cubicBezTo>
                <a:lnTo>
                  <a:pt x="118529" y="9449"/>
                </a:lnTo>
                <a:lnTo>
                  <a:pt x="118555" y="9550"/>
                </a:lnTo>
                <a:lnTo>
                  <a:pt x="118656" y="9728"/>
                </a:lnTo>
                <a:lnTo>
                  <a:pt x="119177" y="9982"/>
                </a:lnTo>
                <a:lnTo>
                  <a:pt x="118606" y="11125"/>
                </a:lnTo>
                <a:close/>
                <a:moveTo>
                  <a:pt x="110033" y="3581"/>
                </a:moveTo>
                <a:cubicBezTo>
                  <a:pt x="109157" y="3581"/>
                  <a:pt x="108280" y="3454"/>
                  <a:pt x="107417" y="3302"/>
                </a:cubicBezTo>
                <a:cubicBezTo>
                  <a:pt x="106604" y="3175"/>
                  <a:pt x="105766" y="3035"/>
                  <a:pt x="104953" y="3035"/>
                </a:cubicBezTo>
                <a:cubicBezTo>
                  <a:pt x="103607" y="3035"/>
                  <a:pt x="102032" y="5093"/>
                  <a:pt x="100864" y="6616"/>
                </a:cubicBezTo>
                <a:cubicBezTo>
                  <a:pt x="100597" y="6985"/>
                  <a:pt x="100330" y="7315"/>
                  <a:pt x="100114" y="7582"/>
                </a:cubicBezTo>
                <a:cubicBezTo>
                  <a:pt x="100114" y="7582"/>
                  <a:pt x="100127" y="7582"/>
                  <a:pt x="100140" y="7607"/>
                </a:cubicBezTo>
                <a:cubicBezTo>
                  <a:pt x="100381" y="7709"/>
                  <a:pt x="100762" y="7798"/>
                  <a:pt x="101207" y="7861"/>
                </a:cubicBezTo>
                <a:cubicBezTo>
                  <a:pt x="102946" y="8102"/>
                  <a:pt x="105652" y="7912"/>
                  <a:pt x="107315" y="7112"/>
                </a:cubicBezTo>
                <a:cubicBezTo>
                  <a:pt x="107455" y="7010"/>
                  <a:pt x="107734" y="6832"/>
                  <a:pt x="108026" y="6832"/>
                </a:cubicBezTo>
                <a:lnTo>
                  <a:pt x="108026" y="8026"/>
                </a:lnTo>
                <a:cubicBezTo>
                  <a:pt x="108065" y="8052"/>
                  <a:pt x="108103" y="8077"/>
                  <a:pt x="108128" y="8102"/>
                </a:cubicBezTo>
                <a:cubicBezTo>
                  <a:pt x="108103" y="8140"/>
                  <a:pt x="108077" y="8166"/>
                  <a:pt x="108052" y="8191"/>
                </a:cubicBezTo>
                <a:cubicBezTo>
                  <a:pt x="108014" y="8191"/>
                  <a:pt x="107976" y="8217"/>
                  <a:pt x="107963" y="8229"/>
                </a:cubicBezTo>
                <a:cubicBezTo>
                  <a:pt x="106083" y="9169"/>
                  <a:pt x="102985" y="9411"/>
                  <a:pt x="101016" y="9131"/>
                </a:cubicBezTo>
                <a:cubicBezTo>
                  <a:pt x="100470" y="9055"/>
                  <a:pt x="99975" y="8928"/>
                  <a:pt x="99619" y="8750"/>
                </a:cubicBezTo>
                <a:cubicBezTo>
                  <a:pt x="99086" y="8534"/>
                  <a:pt x="98768" y="8191"/>
                  <a:pt x="98730" y="7734"/>
                </a:cubicBezTo>
                <a:cubicBezTo>
                  <a:pt x="98717" y="7442"/>
                  <a:pt x="98794" y="7163"/>
                  <a:pt x="99035" y="6883"/>
                </a:cubicBezTo>
                <a:cubicBezTo>
                  <a:pt x="99276" y="6616"/>
                  <a:pt x="99556" y="6236"/>
                  <a:pt x="99860" y="5842"/>
                </a:cubicBezTo>
                <a:cubicBezTo>
                  <a:pt x="101181" y="4115"/>
                  <a:pt x="102972" y="1752"/>
                  <a:pt x="104953" y="1752"/>
                </a:cubicBezTo>
                <a:cubicBezTo>
                  <a:pt x="105842" y="1752"/>
                  <a:pt x="106718" y="1892"/>
                  <a:pt x="107607" y="2045"/>
                </a:cubicBezTo>
                <a:cubicBezTo>
                  <a:pt x="108420" y="2171"/>
                  <a:pt x="109246" y="2311"/>
                  <a:pt x="110033" y="2311"/>
                </a:cubicBezTo>
                <a:lnTo>
                  <a:pt x="110033" y="3581"/>
                </a:lnTo>
                <a:close/>
                <a:moveTo>
                  <a:pt x="108026" y="8026"/>
                </a:moveTo>
                <a:lnTo>
                  <a:pt x="108026" y="8102"/>
                </a:lnTo>
                <a:lnTo>
                  <a:pt x="108128" y="8102"/>
                </a:lnTo>
                <a:cubicBezTo>
                  <a:pt x="108103" y="8077"/>
                  <a:pt x="108065" y="8039"/>
                  <a:pt x="108026" y="8026"/>
                </a:cubicBezTo>
                <a:close/>
                <a:moveTo>
                  <a:pt x="91948" y="3073"/>
                </a:moveTo>
                <a:cubicBezTo>
                  <a:pt x="91478" y="3899"/>
                  <a:pt x="90881" y="4597"/>
                  <a:pt x="90221" y="5346"/>
                </a:cubicBezTo>
                <a:cubicBezTo>
                  <a:pt x="90221" y="5372"/>
                  <a:pt x="90208" y="5385"/>
                  <a:pt x="90208" y="5385"/>
                </a:cubicBezTo>
                <a:lnTo>
                  <a:pt x="89649" y="5943"/>
                </a:lnTo>
                <a:cubicBezTo>
                  <a:pt x="89561" y="6121"/>
                  <a:pt x="89484" y="6299"/>
                  <a:pt x="89395" y="6477"/>
                </a:cubicBezTo>
                <a:cubicBezTo>
                  <a:pt x="89040" y="6591"/>
                  <a:pt x="88684" y="6705"/>
                  <a:pt x="88316" y="6820"/>
                </a:cubicBezTo>
                <a:cubicBezTo>
                  <a:pt x="87948" y="6744"/>
                  <a:pt x="87592" y="6642"/>
                  <a:pt x="87224" y="6566"/>
                </a:cubicBezTo>
                <a:cubicBezTo>
                  <a:pt x="87491" y="6286"/>
                  <a:pt x="87757" y="6020"/>
                  <a:pt x="88037" y="5766"/>
                </a:cubicBezTo>
                <a:cubicBezTo>
                  <a:pt x="88087" y="5689"/>
                  <a:pt x="88151" y="5626"/>
                  <a:pt x="88202" y="5575"/>
                </a:cubicBezTo>
                <a:lnTo>
                  <a:pt x="89281" y="4496"/>
                </a:lnTo>
                <a:cubicBezTo>
                  <a:pt x="89878" y="3810"/>
                  <a:pt x="90437" y="3162"/>
                  <a:pt x="90831" y="2451"/>
                </a:cubicBezTo>
                <a:cubicBezTo>
                  <a:pt x="91720" y="0"/>
                  <a:pt x="92863" y="851"/>
                  <a:pt x="91948" y="3073"/>
                </a:cubicBezTo>
                <a:close/>
                <a:moveTo>
                  <a:pt x="81509" y="6934"/>
                </a:moveTo>
                <a:cubicBezTo>
                  <a:pt x="81509" y="8839"/>
                  <a:pt x="78867" y="11290"/>
                  <a:pt x="76302" y="13665"/>
                </a:cubicBezTo>
                <a:cubicBezTo>
                  <a:pt x="74448" y="15367"/>
                  <a:pt x="72644" y="17043"/>
                  <a:pt x="72022" y="18275"/>
                </a:cubicBezTo>
                <a:cubicBezTo>
                  <a:pt x="71920" y="18491"/>
                  <a:pt x="71806" y="18618"/>
                  <a:pt x="71742" y="18707"/>
                </a:cubicBezTo>
                <a:lnTo>
                  <a:pt x="71742" y="18720"/>
                </a:lnTo>
                <a:cubicBezTo>
                  <a:pt x="71666" y="18834"/>
                  <a:pt x="71616" y="18910"/>
                  <a:pt x="71539" y="18999"/>
                </a:cubicBezTo>
                <a:cubicBezTo>
                  <a:pt x="71450" y="18897"/>
                  <a:pt x="71349" y="18821"/>
                  <a:pt x="71260" y="18720"/>
                </a:cubicBezTo>
                <a:lnTo>
                  <a:pt x="71095" y="18720"/>
                </a:lnTo>
                <a:cubicBezTo>
                  <a:pt x="71082" y="18491"/>
                  <a:pt x="70638" y="15824"/>
                  <a:pt x="70638" y="15633"/>
                </a:cubicBezTo>
                <a:lnTo>
                  <a:pt x="71908" y="15633"/>
                </a:lnTo>
                <a:cubicBezTo>
                  <a:pt x="71908" y="15773"/>
                  <a:pt x="71908" y="15964"/>
                  <a:pt x="71920" y="16192"/>
                </a:cubicBezTo>
                <a:cubicBezTo>
                  <a:pt x="72835" y="15113"/>
                  <a:pt x="74130" y="13932"/>
                  <a:pt x="75438" y="12725"/>
                </a:cubicBezTo>
                <a:cubicBezTo>
                  <a:pt x="77788" y="10541"/>
                  <a:pt x="80226" y="8280"/>
                  <a:pt x="80226" y="6934"/>
                </a:cubicBezTo>
                <a:lnTo>
                  <a:pt x="81509" y="6934"/>
                </a:lnTo>
                <a:close/>
                <a:moveTo>
                  <a:pt x="51321" y="74079"/>
                </a:moveTo>
                <a:lnTo>
                  <a:pt x="50178" y="75349"/>
                </a:lnTo>
                <a:cubicBezTo>
                  <a:pt x="50089" y="75438"/>
                  <a:pt x="51130" y="76619"/>
                  <a:pt x="51588" y="76619"/>
                </a:cubicBezTo>
                <a:cubicBezTo>
                  <a:pt x="52464" y="76619"/>
                  <a:pt x="54242" y="76365"/>
                  <a:pt x="54242" y="77254"/>
                </a:cubicBezTo>
                <a:cubicBezTo>
                  <a:pt x="54242" y="77508"/>
                  <a:pt x="53289" y="79667"/>
                  <a:pt x="52985" y="79667"/>
                </a:cubicBezTo>
                <a:cubicBezTo>
                  <a:pt x="52566" y="79667"/>
                  <a:pt x="53493" y="80556"/>
                  <a:pt x="53734" y="80302"/>
                </a:cubicBezTo>
                <a:cubicBezTo>
                  <a:pt x="54585" y="79476"/>
                  <a:pt x="54991" y="78041"/>
                  <a:pt x="55512" y="77000"/>
                </a:cubicBezTo>
                <a:cubicBezTo>
                  <a:pt x="55639" y="76619"/>
                  <a:pt x="55893" y="75095"/>
                  <a:pt x="55639" y="74587"/>
                </a:cubicBezTo>
                <a:cubicBezTo>
                  <a:pt x="55639" y="74155"/>
                  <a:pt x="54775" y="73685"/>
                  <a:pt x="54369" y="73685"/>
                </a:cubicBezTo>
                <a:cubicBezTo>
                  <a:pt x="53493" y="73685"/>
                  <a:pt x="52045" y="74066"/>
                  <a:pt x="51321" y="74079"/>
                </a:cubicBezTo>
                <a:close/>
                <a:moveTo>
                  <a:pt x="63640" y="72415"/>
                </a:moveTo>
                <a:cubicBezTo>
                  <a:pt x="61646" y="72174"/>
                  <a:pt x="57201" y="73215"/>
                  <a:pt x="59195" y="74320"/>
                </a:cubicBezTo>
                <a:cubicBezTo>
                  <a:pt x="59868" y="74689"/>
                  <a:pt x="60198" y="75590"/>
                  <a:pt x="60719" y="75590"/>
                </a:cubicBezTo>
                <a:cubicBezTo>
                  <a:pt x="61735" y="75590"/>
                  <a:pt x="62230" y="75349"/>
                  <a:pt x="61735" y="76365"/>
                </a:cubicBezTo>
                <a:cubicBezTo>
                  <a:pt x="61735" y="76492"/>
                  <a:pt x="61227" y="78270"/>
                  <a:pt x="61227" y="78270"/>
                </a:cubicBezTo>
                <a:cubicBezTo>
                  <a:pt x="61227" y="78905"/>
                  <a:pt x="61862" y="79794"/>
                  <a:pt x="61862" y="79794"/>
                </a:cubicBezTo>
                <a:cubicBezTo>
                  <a:pt x="60719" y="79794"/>
                  <a:pt x="60097" y="78270"/>
                  <a:pt x="60097" y="77127"/>
                </a:cubicBezTo>
                <a:cubicBezTo>
                  <a:pt x="60097" y="76619"/>
                  <a:pt x="60605" y="76225"/>
                  <a:pt x="59830" y="76225"/>
                </a:cubicBezTo>
                <a:cubicBezTo>
                  <a:pt x="58052" y="76225"/>
                  <a:pt x="57176" y="73317"/>
                  <a:pt x="57176" y="71666"/>
                </a:cubicBezTo>
                <a:cubicBezTo>
                  <a:pt x="57176" y="71272"/>
                  <a:pt x="56528" y="71399"/>
                  <a:pt x="56287" y="71399"/>
                </a:cubicBezTo>
                <a:cubicBezTo>
                  <a:pt x="55766" y="71399"/>
                  <a:pt x="53099" y="70282"/>
                  <a:pt x="53099" y="69621"/>
                </a:cubicBezTo>
                <a:cubicBezTo>
                  <a:pt x="53099" y="69113"/>
                  <a:pt x="52985" y="68491"/>
                  <a:pt x="53226" y="68986"/>
                </a:cubicBezTo>
                <a:cubicBezTo>
                  <a:pt x="53226" y="69520"/>
                  <a:pt x="57226" y="70764"/>
                  <a:pt x="57798" y="70764"/>
                </a:cubicBezTo>
                <a:cubicBezTo>
                  <a:pt x="58052" y="70764"/>
                  <a:pt x="60973" y="70269"/>
                  <a:pt x="60973" y="70764"/>
                </a:cubicBezTo>
                <a:cubicBezTo>
                  <a:pt x="60973" y="71272"/>
                  <a:pt x="63259" y="72542"/>
                  <a:pt x="63640" y="72415"/>
                </a:cubicBezTo>
                <a:close/>
                <a:moveTo>
                  <a:pt x="78118" y="89840"/>
                </a:moveTo>
                <a:cubicBezTo>
                  <a:pt x="77305" y="91833"/>
                  <a:pt x="75578" y="93713"/>
                  <a:pt x="73381" y="95466"/>
                </a:cubicBezTo>
                <a:cubicBezTo>
                  <a:pt x="80010" y="93637"/>
                  <a:pt x="86627" y="91821"/>
                  <a:pt x="93244" y="89967"/>
                </a:cubicBezTo>
                <a:cubicBezTo>
                  <a:pt x="93244" y="89382"/>
                  <a:pt x="93472" y="88582"/>
                  <a:pt x="93104" y="88201"/>
                </a:cubicBezTo>
                <a:cubicBezTo>
                  <a:pt x="91478" y="88620"/>
                  <a:pt x="88748" y="88684"/>
                  <a:pt x="87719" y="88697"/>
                </a:cubicBezTo>
                <a:cubicBezTo>
                  <a:pt x="87846" y="88836"/>
                  <a:pt x="87897" y="89001"/>
                  <a:pt x="87719" y="89192"/>
                </a:cubicBezTo>
                <a:cubicBezTo>
                  <a:pt x="86157" y="90767"/>
                  <a:pt x="84570" y="86017"/>
                  <a:pt x="84570" y="86017"/>
                </a:cubicBezTo>
                <a:cubicBezTo>
                  <a:pt x="81814" y="86017"/>
                  <a:pt x="80632" y="88392"/>
                  <a:pt x="79439" y="89586"/>
                </a:cubicBezTo>
                <a:cubicBezTo>
                  <a:pt x="79439" y="89586"/>
                  <a:pt x="78854" y="89713"/>
                  <a:pt x="78118" y="89840"/>
                </a:cubicBezTo>
                <a:close/>
                <a:moveTo>
                  <a:pt x="92075" y="87262"/>
                </a:moveTo>
                <a:cubicBezTo>
                  <a:pt x="92151" y="87122"/>
                  <a:pt x="92863" y="86855"/>
                  <a:pt x="92863" y="86614"/>
                </a:cubicBezTo>
                <a:cubicBezTo>
                  <a:pt x="92863" y="85026"/>
                  <a:pt x="92952" y="85128"/>
                  <a:pt x="91783" y="83960"/>
                </a:cubicBezTo>
                <a:cubicBezTo>
                  <a:pt x="90475" y="82651"/>
                  <a:pt x="87884" y="82956"/>
                  <a:pt x="87110" y="84645"/>
                </a:cubicBezTo>
                <a:cubicBezTo>
                  <a:pt x="87351" y="85217"/>
                  <a:pt x="87465" y="86576"/>
                  <a:pt x="87719" y="86715"/>
                </a:cubicBezTo>
                <a:cubicBezTo>
                  <a:pt x="88913" y="87312"/>
                  <a:pt x="89497" y="87414"/>
                  <a:pt x="90983" y="87414"/>
                </a:cubicBezTo>
                <a:cubicBezTo>
                  <a:pt x="91339" y="87414"/>
                  <a:pt x="91720" y="87338"/>
                  <a:pt x="92075" y="87262"/>
                </a:cubicBezTo>
                <a:close/>
                <a:moveTo>
                  <a:pt x="4001" y="53619"/>
                </a:moveTo>
                <a:cubicBezTo>
                  <a:pt x="4496" y="52375"/>
                  <a:pt x="8611" y="47041"/>
                  <a:pt x="8217" y="47142"/>
                </a:cubicBezTo>
                <a:cubicBezTo>
                  <a:pt x="7138" y="47434"/>
                  <a:pt x="5080" y="49225"/>
                  <a:pt x="4496" y="49784"/>
                </a:cubicBezTo>
                <a:cubicBezTo>
                  <a:pt x="4331" y="49974"/>
                  <a:pt x="3086" y="52032"/>
                  <a:pt x="3086" y="51536"/>
                </a:cubicBezTo>
                <a:cubicBezTo>
                  <a:pt x="3086" y="49543"/>
                  <a:pt x="6223" y="47561"/>
                  <a:pt x="6223" y="46063"/>
                </a:cubicBezTo>
                <a:cubicBezTo>
                  <a:pt x="6223" y="44412"/>
                  <a:pt x="4737" y="46240"/>
                  <a:pt x="4407" y="46558"/>
                </a:cubicBezTo>
                <a:cubicBezTo>
                  <a:pt x="3759" y="47231"/>
                  <a:pt x="4915" y="45059"/>
                  <a:pt x="5004" y="44742"/>
                </a:cubicBezTo>
                <a:cubicBezTo>
                  <a:pt x="5321" y="43396"/>
                  <a:pt x="6566" y="40665"/>
                  <a:pt x="4077" y="42164"/>
                </a:cubicBezTo>
                <a:cubicBezTo>
                  <a:pt x="4001" y="42164"/>
                  <a:pt x="2845" y="43231"/>
                  <a:pt x="2845" y="43078"/>
                </a:cubicBezTo>
                <a:cubicBezTo>
                  <a:pt x="2845" y="41491"/>
                  <a:pt x="4026" y="35941"/>
                  <a:pt x="1067" y="38913"/>
                </a:cubicBezTo>
                <a:cubicBezTo>
                  <a:pt x="0" y="40005"/>
                  <a:pt x="2515" y="48463"/>
                  <a:pt x="2515" y="50546"/>
                </a:cubicBezTo>
                <a:cubicBezTo>
                  <a:pt x="2515" y="51956"/>
                  <a:pt x="3620" y="54902"/>
                  <a:pt x="4115" y="55893"/>
                </a:cubicBezTo>
                <a:cubicBezTo>
                  <a:pt x="4699" y="57061"/>
                  <a:pt x="4001" y="54369"/>
                  <a:pt x="4001" y="53619"/>
                </a:cubicBezTo>
                <a:close/>
                <a:moveTo>
                  <a:pt x="9614" y="50876"/>
                </a:moveTo>
                <a:cubicBezTo>
                  <a:pt x="9614" y="51536"/>
                  <a:pt x="6973" y="53861"/>
                  <a:pt x="6566" y="54534"/>
                </a:cubicBezTo>
                <a:cubicBezTo>
                  <a:pt x="6058" y="55359"/>
                  <a:pt x="5321" y="56604"/>
                  <a:pt x="5321" y="57594"/>
                </a:cubicBezTo>
                <a:cubicBezTo>
                  <a:pt x="5321" y="60007"/>
                  <a:pt x="5728" y="57226"/>
                  <a:pt x="5728" y="59334"/>
                </a:cubicBezTo>
                <a:cubicBezTo>
                  <a:pt x="5728" y="59664"/>
                  <a:pt x="6477" y="58013"/>
                  <a:pt x="6566" y="57836"/>
                </a:cubicBezTo>
                <a:lnTo>
                  <a:pt x="7138" y="56845"/>
                </a:lnTo>
                <a:cubicBezTo>
                  <a:pt x="8852" y="56845"/>
                  <a:pt x="8611" y="54851"/>
                  <a:pt x="9436" y="54026"/>
                </a:cubicBezTo>
                <a:cubicBezTo>
                  <a:pt x="9843" y="53619"/>
                  <a:pt x="10440" y="52705"/>
                  <a:pt x="10440" y="51956"/>
                </a:cubicBezTo>
                <a:cubicBezTo>
                  <a:pt x="10440" y="51790"/>
                  <a:pt x="10605" y="51041"/>
                  <a:pt x="10440" y="50876"/>
                </a:cubicBezTo>
                <a:cubicBezTo>
                  <a:pt x="10262" y="50698"/>
                  <a:pt x="9779" y="50965"/>
                  <a:pt x="9614" y="50876"/>
                </a:cubicBezTo>
                <a:close/>
                <a:moveTo>
                  <a:pt x="27343" y="74841"/>
                </a:moveTo>
                <a:cubicBezTo>
                  <a:pt x="27305" y="71729"/>
                  <a:pt x="25222" y="68021"/>
                  <a:pt x="25299" y="64910"/>
                </a:cubicBezTo>
                <a:cubicBezTo>
                  <a:pt x="27343" y="65646"/>
                  <a:pt x="28093" y="65773"/>
                  <a:pt x="30125" y="66510"/>
                </a:cubicBezTo>
                <a:cubicBezTo>
                  <a:pt x="30175" y="67602"/>
                  <a:pt x="30721" y="69050"/>
                  <a:pt x="30391" y="70002"/>
                </a:cubicBezTo>
                <a:cubicBezTo>
                  <a:pt x="29578" y="69494"/>
                  <a:pt x="28778" y="68986"/>
                  <a:pt x="27978" y="68491"/>
                </a:cubicBezTo>
                <a:cubicBezTo>
                  <a:pt x="27775" y="70612"/>
                  <a:pt x="28829" y="70040"/>
                  <a:pt x="27343" y="74841"/>
                </a:cubicBezTo>
                <a:close/>
                <a:moveTo>
                  <a:pt x="32284" y="66827"/>
                </a:moveTo>
                <a:cubicBezTo>
                  <a:pt x="35268" y="70015"/>
                  <a:pt x="33109" y="73926"/>
                  <a:pt x="35598" y="75717"/>
                </a:cubicBezTo>
                <a:cubicBezTo>
                  <a:pt x="35967" y="74536"/>
                  <a:pt x="35967" y="72974"/>
                  <a:pt x="36348" y="71780"/>
                </a:cubicBezTo>
                <a:cubicBezTo>
                  <a:pt x="37059" y="68986"/>
                  <a:pt x="39497" y="67488"/>
                  <a:pt x="41301" y="65430"/>
                </a:cubicBezTo>
                <a:cubicBezTo>
                  <a:pt x="38735" y="68719"/>
                  <a:pt x="35865" y="69990"/>
                  <a:pt x="32284" y="66827"/>
                </a:cubicBezTo>
                <a:close/>
                <a:moveTo>
                  <a:pt x="38862" y="72479"/>
                </a:moveTo>
                <a:cubicBezTo>
                  <a:pt x="44107" y="73177"/>
                  <a:pt x="46139" y="75324"/>
                  <a:pt x="44945" y="78880"/>
                </a:cubicBezTo>
                <a:cubicBezTo>
                  <a:pt x="46406" y="77914"/>
                  <a:pt x="47054" y="76212"/>
                  <a:pt x="45860" y="72974"/>
                </a:cubicBezTo>
                <a:cubicBezTo>
                  <a:pt x="47384" y="69088"/>
                  <a:pt x="47371" y="66789"/>
                  <a:pt x="45822" y="66091"/>
                </a:cubicBezTo>
                <a:cubicBezTo>
                  <a:pt x="45085" y="71488"/>
                  <a:pt x="42761" y="73596"/>
                  <a:pt x="38862" y="72479"/>
                </a:cubicBezTo>
                <a:close/>
                <a:moveTo>
                  <a:pt x="68072" y="72415"/>
                </a:moveTo>
                <a:cubicBezTo>
                  <a:pt x="67958" y="73444"/>
                  <a:pt x="67704" y="74447"/>
                  <a:pt x="66802" y="74714"/>
                </a:cubicBezTo>
                <a:cubicBezTo>
                  <a:pt x="64516" y="75476"/>
                  <a:pt x="65532" y="78029"/>
                  <a:pt x="65532" y="80556"/>
                </a:cubicBezTo>
                <a:lnTo>
                  <a:pt x="65532" y="81953"/>
                </a:lnTo>
                <a:cubicBezTo>
                  <a:pt x="65532" y="82334"/>
                  <a:pt x="65164" y="82588"/>
                  <a:pt x="65926" y="82588"/>
                </a:cubicBezTo>
                <a:cubicBezTo>
                  <a:pt x="67831" y="82588"/>
                  <a:pt x="66802" y="79921"/>
                  <a:pt x="67310" y="78905"/>
                </a:cubicBezTo>
                <a:cubicBezTo>
                  <a:pt x="67704" y="78130"/>
                  <a:pt x="68847" y="79159"/>
                  <a:pt x="68847" y="79400"/>
                </a:cubicBezTo>
                <a:lnTo>
                  <a:pt x="69342" y="81204"/>
                </a:lnTo>
                <a:cubicBezTo>
                  <a:pt x="69482" y="81064"/>
                  <a:pt x="70117" y="79667"/>
                  <a:pt x="70117" y="79400"/>
                </a:cubicBezTo>
                <a:cubicBezTo>
                  <a:pt x="70117" y="78651"/>
                  <a:pt x="73025" y="79400"/>
                  <a:pt x="73279" y="79667"/>
                </a:cubicBezTo>
                <a:cubicBezTo>
                  <a:pt x="74549" y="80937"/>
                  <a:pt x="73902" y="79299"/>
                  <a:pt x="74549" y="78651"/>
                </a:cubicBezTo>
                <a:cubicBezTo>
                  <a:pt x="74930" y="78270"/>
                  <a:pt x="75819" y="77622"/>
                  <a:pt x="75819" y="76860"/>
                </a:cubicBezTo>
                <a:cubicBezTo>
                  <a:pt x="75819" y="76492"/>
                  <a:pt x="75692" y="76225"/>
                  <a:pt x="75184" y="76225"/>
                </a:cubicBezTo>
                <a:cubicBezTo>
                  <a:pt x="74041" y="76225"/>
                  <a:pt x="73673" y="76111"/>
                  <a:pt x="73025" y="76746"/>
                </a:cubicBezTo>
                <a:cubicBezTo>
                  <a:pt x="72898" y="76860"/>
                  <a:pt x="71895" y="77622"/>
                  <a:pt x="71755" y="77622"/>
                </a:cubicBezTo>
                <a:cubicBezTo>
                  <a:pt x="71628" y="77622"/>
                  <a:pt x="70625" y="78130"/>
                  <a:pt x="70625" y="77254"/>
                </a:cubicBezTo>
                <a:cubicBezTo>
                  <a:pt x="70625" y="76225"/>
                  <a:pt x="68974" y="77254"/>
                  <a:pt x="68479" y="77254"/>
                </a:cubicBezTo>
                <a:cubicBezTo>
                  <a:pt x="67831" y="77254"/>
                  <a:pt x="66802" y="77508"/>
                  <a:pt x="67450" y="76860"/>
                </a:cubicBezTo>
                <a:cubicBezTo>
                  <a:pt x="67831" y="76492"/>
                  <a:pt x="68479" y="76111"/>
                  <a:pt x="68707" y="75590"/>
                </a:cubicBezTo>
                <a:cubicBezTo>
                  <a:pt x="68847" y="75209"/>
                  <a:pt x="69622" y="74841"/>
                  <a:pt x="69850" y="74320"/>
                </a:cubicBezTo>
                <a:cubicBezTo>
                  <a:pt x="70625" y="72682"/>
                  <a:pt x="68339" y="71907"/>
                  <a:pt x="68072" y="72415"/>
                </a:cubicBezTo>
                <a:close/>
                <a:moveTo>
                  <a:pt x="100127" y="8433"/>
                </a:moveTo>
                <a:cubicBezTo>
                  <a:pt x="99898" y="8534"/>
                  <a:pt x="99657" y="8610"/>
                  <a:pt x="99428" y="8712"/>
                </a:cubicBezTo>
                <a:cubicBezTo>
                  <a:pt x="98832" y="9474"/>
                  <a:pt x="97041" y="10096"/>
                  <a:pt x="95568" y="10388"/>
                </a:cubicBezTo>
                <a:cubicBezTo>
                  <a:pt x="95187" y="10452"/>
                  <a:pt x="94831" y="10503"/>
                  <a:pt x="94514" y="10541"/>
                </a:cubicBezTo>
                <a:cubicBezTo>
                  <a:pt x="94171" y="10592"/>
                  <a:pt x="93904" y="10592"/>
                  <a:pt x="93688" y="10566"/>
                </a:cubicBezTo>
                <a:cubicBezTo>
                  <a:pt x="93193" y="10515"/>
                  <a:pt x="92913" y="10299"/>
                  <a:pt x="92913" y="9830"/>
                </a:cubicBezTo>
                <a:cubicBezTo>
                  <a:pt x="92913" y="9677"/>
                  <a:pt x="92494" y="9576"/>
                  <a:pt x="92075" y="9156"/>
                </a:cubicBezTo>
                <a:cubicBezTo>
                  <a:pt x="91720" y="8788"/>
                  <a:pt x="91339" y="8420"/>
                  <a:pt x="91148" y="8166"/>
                </a:cubicBezTo>
                <a:cubicBezTo>
                  <a:pt x="91059" y="8128"/>
                  <a:pt x="90983" y="8090"/>
                  <a:pt x="90894" y="8039"/>
                </a:cubicBezTo>
                <a:cubicBezTo>
                  <a:pt x="90424" y="7683"/>
                  <a:pt x="89929" y="7328"/>
                  <a:pt x="89459" y="6972"/>
                </a:cubicBezTo>
                <a:cubicBezTo>
                  <a:pt x="90043" y="6921"/>
                  <a:pt x="90627" y="6883"/>
                  <a:pt x="91199" y="6832"/>
                </a:cubicBezTo>
                <a:lnTo>
                  <a:pt x="91732" y="6832"/>
                </a:lnTo>
                <a:cubicBezTo>
                  <a:pt x="92304" y="6832"/>
                  <a:pt x="92774" y="6363"/>
                  <a:pt x="93294" y="5854"/>
                </a:cubicBezTo>
                <a:cubicBezTo>
                  <a:pt x="94044" y="5093"/>
                  <a:pt x="94869" y="4292"/>
                  <a:pt x="96266" y="4292"/>
                </a:cubicBezTo>
                <a:lnTo>
                  <a:pt x="97701" y="4292"/>
                </a:lnTo>
                <a:lnTo>
                  <a:pt x="97701" y="5575"/>
                </a:lnTo>
                <a:lnTo>
                  <a:pt x="96266" y="5575"/>
                </a:lnTo>
                <a:cubicBezTo>
                  <a:pt x="95390" y="5575"/>
                  <a:pt x="94755" y="6185"/>
                  <a:pt x="94196" y="6756"/>
                </a:cubicBezTo>
                <a:cubicBezTo>
                  <a:pt x="93701" y="7226"/>
                  <a:pt x="93244" y="7683"/>
                  <a:pt x="92659" y="7937"/>
                </a:cubicBezTo>
                <a:cubicBezTo>
                  <a:pt x="92774" y="8039"/>
                  <a:pt x="92875" y="8166"/>
                  <a:pt x="92977" y="8255"/>
                </a:cubicBezTo>
                <a:cubicBezTo>
                  <a:pt x="93345" y="8636"/>
                  <a:pt x="93701" y="8991"/>
                  <a:pt x="93929" y="9296"/>
                </a:cubicBezTo>
                <a:cubicBezTo>
                  <a:pt x="94044" y="9296"/>
                  <a:pt x="94209" y="9296"/>
                  <a:pt x="94387" y="9283"/>
                </a:cubicBezTo>
                <a:cubicBezTo>
                  <a:pt x="94641" y="9258"/>
                  <a:pt x="94983" y="9207"/>
                  <a:pt x="95339" y="9131"/>
                </a:cubicBezTo>
                <a:cubicBezTo>
                  <a:pt x="96660" y="8877"/>
                  <a:pt x="98349" y="8458"/>
                  <a:pt x="98349" y="8217"/>
                </a:cubicBezTo>
                <a:lnTo>
                  <a:pt x="98349" y="7760"/>
                </a:lnTo>
                <a:cubicBezTo>
                  <a:pt x="98476" y="7709"/>
                  <a:pt x="98616" y="7671"/>
                  <a:pt x="98743" y="7607"/>
                </a:cubicBezTo>
                <a:cubicBezTo>
                  <a:pt x="99048" y="7493"/>
                  <a:pt x="99340" y="7379"/>
                  <a:pt x="99657" y="7239"/>
                </a:cubicBezTo>
                <a:cubicBezTo>
                  <a:pt x="99797" y="7632"/>
                  <a:pt x="99962" y="8039"/>
                  <a:pt x="100127" y="8433"/>
                </a:cubicBezTo>
                <a:close/>
                <a:moveTo>
                  <a:pt x="85611" y="7747"/>
                </a:moveTo>
                <a:cubicBezTo>
                  <a:pt x="84557" y="8598"/>
                  <a:pt x="83477" y="9449"/>
                  <a:pt x="82423" y="10274"/>
                </a:cubicBezTo>
                <a:cubicBezTo>
                  <a:pt x="82487" y="11417"/>
                  <a:pt x="82550" y="12547"/>
                  <a:pt x="82614" y="13665"/>
                </a:cubicBezTo>
                <a:cubicBezTo>
                  <a:pt x="84887" y="12319"/>
                  <a:pt x="87160" y="10960"/>
                  <a:pt x="89434" y="9626"/>
                </a:cubicBezTo>
                <a:cubicBezTo>
                  <a:pt x="89662" y="9982"/>
                  <a:pt x="89865" y="10350"/>
                  <a:pt x="90081" y="10719"/>
                </a:cubicBezTo>
                <a:cubicBezTo>
                  <a:pt x="87567" y="12217"/>
                  <a:pt x="85027" y="13716"/>
                  <a:pt x="82499" y="15214"/>
                </a:cubicBezTo>
                <a:cubicBezTo>
                  <a:pt x="82652" y="15202"/>
                  <a:pt x="82779" y="15176"/>
                  <a:pt x="82919" y="15151"/>
                </a:cubicBezTo>
                <a:cubicBezTo>
                  <a:pt x="83084" y="16154"/>
                  <a:pt x="83249" y="17157"/>
                  <a:pt x="83401" y="18148"/>
                </a:cubicBezTo>
                <a:cubicBezTo>
                  <a:pt x="83884" y="18021"/>
                  <a:pt x="84328" y="17907"/>
                  <a:pt x="84811" y="17780"/>
                </a:cubicBezTo>
                <a:cubicBezTo>
                  <a:pt x="86487" y="16497"/>
                  <a:pt x="88176" y="15253"/>
                  <a:pt x="89853" y="13982"/>
                </a:cubicBezTo>
                <a:cubicBezTo>
                  <a:pt x="89878" y="13944"/>
                  <a:pt x="89916" y="13894"/>
                  <a:pt x="89954" y="13843"/>
                </a:cubicBezTo>
                <a:cubicBezTo>
                  <a:pt x="90691" y="12801"/>
                  <a:pt x="91415" y="11747"/>
                  <a:pt x="92151" y="10693"/>
                </a:cubicBezTo>
                <a:cubicBezTo>
                  <a:pt x="92507" y="10947"/>
                  <a:pt x="92863" y="11188"/>
                  <a:pt x="93218" y="11430"/>
                </a:cubicBezTo>
                <a:cubicBezTo>
                  <a:pt x="92609" y="12281"/>
                  <a:pt x="91999" y="13144"/>
                  <a:pt x="91415" y="13995"/>
                </a:cubicBezTo>
                <a:cubicBezTo>
                  <a:pt x="91618" y="14084"/>
                  <a:pt x="91821" y="14211"/>
                  <a:pt x="91999" y="14313"/>
                </a:cubicBezTo>
                <a:cubicBezTo>
                  <a:pt x="93358" y="13995"/>
                  <a:pt x="94729" y="13678"/>
                  <a:pt x="96088" y="13373"/>
                </a:cubicBezTo>
                <a:cubicBezTo>
                  <a:pt x="96177" y="13779"/>
                  <a:pt x="96279" y="14211"/>
                  <a:pt x="96381" y="14618"/>
                </a:cubicBezTo>
                <a:cubicBezTo>
                  <a:pt x="95199" y="14884"/>
                  <a:pt x="94044" y="15151"/>
                  <a:pt x="92888" y="15405"/>
                </a:cubicBezTo>
                <a:cubicBezTo>
                  <a:pt x="92723" y="16688"/>
                  <a:pt x="92570" y="17945"/>
                  <a:pt x="92405" y="19189"/>
                </a:cubicBezTo>
                <a:cubicBezTo>
                  <a:pt x="92393" y="19355"/>
                  <a:pt x="92393" y="19507"/>
                  <a:pt x="92367" y="19659"/>
                </a:cubicBezTo>
                <a:cubicBezTo>
                  <a:pt x="92202" y="19697"/>
                  <a:pt x="92050" y="19710"/>
                  <a:pt x="91910" y="19748"/>
                </a:cubicBezTo>
                <a:cubicBezTo>
                  <a:pt x="90767" y="19977"/>
                  <a:pt x="89713" y="20396"/>
                  <a:pt x="88697" y="20955"/>
                </a:cubicBezTo>
                <a:cubicBezTo>
                  <a:pt x="87681" y="21539"/>
                  <a:pt x="86703" y="22250"/>
                  <a:pt x="85776" y="23076"/>
                </a:cubicBezTo>
                <a:cubicBezTo>
                  <a:pt x="85497" y="23330"/>
                  <a:pt x="85192" y="23571"/>
                  <a:pt x="84900" y="23838"/>
                </a:cubicBezTo>
                <a:cubicBezTo>
                  <a:pt x="84836" y="23444"/>
                  <a:pt x="84785" y="23076"/>
                  <a:pt x="84722" y="22682"/>
                </a:cubicBezTo>
                <a:lnTo>
                  <a:pt x="84239" y="19266"/>
                </a:lnTo>
                <a:cubicBezTo>
                  <a:pt x="84658" y="19189"/>
                  <a:pt x="85078" y="19139"/>
                  <a:pt x="85497" y="19075"/>
                </a:cubicBezTo>
                <a:cubicBezTo>
                  <a:pt x="85598" y="19850"/>
                  <a:pt x="85712" y="20612"/>
                  <a:pt x="85827" y="21361"/>
                </a:cubicBezTo>
                <a:cubicBezTo>
                  <a:pt x="86551" y="20790"/>
                  <a:pt x="87300" y="20282"/>
                  <a:pt x="88087" y="19850"/>
                </a:cubicBezTo>
                <a:cubicBezTo>
                  <a:pt x="89065" y="19291"/>
                  <a:pt x="90107" y="18859"/>
                  <a:pt x="91212" y="18593"/>
                </a:cubicBezTo>
                <a:cubicBezTo>
                  <a:pt x="91326" y="17577"/>
                  <a:pt x="91453" y="16548"/>
                  <a:pt x="91580" y="15519"/>
                </a:cubicBezTo>
                <a:cubicBezTo>
                  <a:pt x="91262" y="15367"/>
                  <a:pt x="90932" y="15176"/>
                  <a:pt x="90627" y="15024"/>
                </a:cubicBezTo>
                <a:cubicBezTo>
                  <a:pt x="88887" y="16307"/>
                  <a:pt x="87173" y="17577"/>
                  <a:pt x="85471" y="18859"/>
                </a:cubicBezTo>
                <a:cubicBezTo>
                  <a:pt x="85446" y="18897"/>
                  <a:pt x="85408" y="18910"/>
                  <a:pt x="85370" y="18948"/>
                </a:cubicBezTo>
                <a:cubicBezTo>
                  <a:pt x="85344" y="18948"/>
                  <a:pt x="85293" y="18961"/>
                  <a:pt x="85243" y="18986"/>
                </a:cubicBezTo>
                <a:cubicBezTo>
                  <a:pt x="84506" y="19177"/>
                  <a:pt x="83782" y="19367"/>
                  <a:pt x="83045" y="19571"/>
                </a:cubicBezTo>
                <a:cubicBezTo>
                  <a:pt x="82817" y="19609"/>
                  <a:pt x="82601" y="19685"/>
                  <a:pt x="82372" y="19748"/>
                </a:cubicBezTo>
                <a:cubicBezTo>
                  <a:pt x="82334" y="19507"/>
                  <a:pt x="82296" y="19278"/>
                  <a:pt x="82258" y="19050"/>
                </a:cubicBezTo>
                <a:cubicBezTo>
                  <a:pt x="82080" y="17920"/>
                  <a:pt x="81890" y="16789"/>
                  <a:pt x="81725" y="15684"/>
                </a:cubicBezTo>
                <a:cubicBezTo>
                  <a:pt x="81649" y="15735"/>
                  <a:pt x="81547" y="15786"/>
                  <a:pt x="81458" y="15849"/>
                </a:cubicBezTo>
                <a:cubicBezTo>
                  <a:pt x="81420" y="15494"/>
                  <a:pt x="81407" y="15151"/>
                  <a:pt x="81395" y="14795"/>
                </a:cubicBezTo>
                <a:cubicBezTo>
                  <a:pt x="81293" y="13208"/>
                  <a:pt x="81217" y="11620"/>
                  <a:pt x="81128" y="10020"/>
                </a:cubicBezTo>
                <a:cubicBezTo>
                  <a:pt x="81128" y="9919"/>
                  <a:pt x="81128" y="9804"/>
                  <a:pt x="81102" y="9690"/>
                </a:cubicBezTo>
                <a:cubicBezTo>
                  <a:pt x="81191" y="9626"/>
                  <a:pt x="81280" y="9563"/>
                  <a:pt x="81356" y="9474"/>
                </a:cubicBezTo>
                <a:cubicBezTo>
                  <a:pt x="82525" y="8560"/>
                  <a:pt x="83681" y="7658"/>
                  <a:pt x="84824" y="6744"/>
                </a:cubicBezTo>
                <a:cubicBezTo>
                  <a:pt x="85090" y="7086"/>
                  <a:pt x="85357" y="7404"/>
                  <a:pt x="85611" y="7747"/>
                </a:cubicBezTo>
                <a:close/>
                <a:moveTo>
                  <a:pt x="78296" y="41681"/>
                </a:moveTo>
                <a:lnTo>
                  <a:pt x="77216" y="39510"/>
                </a:lnTo>
                <a:lnTo>
                  <a:pt x="78359" y="38925"/>
                </a:lnTo>
                <a:lnTo>
                  <a:pt x="79439" y="41110"/>
                </a:lnTo>
                <a:lnTo>
                  <a:pt x="78296" y="41681"/>
                </a:lnTo>
                <a:close/>
                <a:moveTo>
                  <a:pt x="77267" y="14173"/>
                </a:moveTo>
                <a:cubicBezTo>
                  <a:pt x="77077" y="15303"/>
                  <a:pt x="76886" y="16421"/>
                  <a:pt x="76683" y="17564"/>
                </a:cubicBezTo>
                <a:cubicBezTo>
                  <a:pt x="77661" y="17424"/>
                  <a:pt x="78639" y="17272"/>
                  <a:pt x="79604" y="17119"/>
                </a:cubicBezTo>
                <a:cubicBezTo>
                  <a:pt x="79667" y="17551"/>
                  <a:pt x="79731" y="17970"/>
                  <a:pt x="79794" y="18389"/>
                </a:cubicBezTo>
                <a:cubicBezTo>
                  <a:pt x="78562" y="18567"/>
                  <a:pt x="77318" y="18758"/>
                  <a:pt x="76099" y="18936"/>
                </a:cubicBezTo>
                <a:cubicBezTo>
                  <a:pt x="75845" y="18961"/>
                  <a:pt x="75578" y="19012"/>
                  <a:pt x="75324" y="19050"/>
                </a:cubicBezTo>
                <a:lnTo>
                  <a:pt x="75375" y="18262"/>
                </a:lnTo>
                <a:cubicBezTo>
                  <a:pt x="75578" y="16878"/>
                  <a:pt x="75794" y="15494"/>
                  <a:pt x="75984" y="14110"/>
                </a:cubicBezTo>
                <a:cubicBezTo>
                  <a:pt x="76429" y="14122"/>
                  <a:pt x="76848" y="14160"/>
                  <a:pt x="77267" y="14173"/>
                </a:cubicBezTo>
                <a:close/>
                <a:moveTo>
                  <a:pt x="69304" y="21425"/>
                </a:moveTo>
                <a:cubicBezTo>
                  <a:pt x="69545" y="22504"/>
                  <a:pt x="69787" y="23596"/>
                  <a:pt x="70041" y="24689"/>
                </a:cubicBezTo>
                <a:cubicBezTo>
                  <a:pt x="70930" y="23736"/>
                  <a:pt x="71844" y="22796"/>
                  <a:pt x="72746" y="21844"/>
                </a:cubicBezTo>
                <a:cubicBezTo>
                  <a:pt x="73051" y="21501"/>
                  <a:pt x="73368" y="21171"/>
                  <a:pt x="73698" y="20828"/>
                </a:cubicBezTo>
                <a:cubicBezTo>
                  <a:pt x="73749" y="21298"/>
                  <a:pt x="73787" y="21755"/>
                  <a:pt x="73838" y="22225"/>
                </a:cubicBezTo>
                <a:cubicBezTo>
                  <a:pt x="73889" y="22923"/>
                  <a:pt x="73965" y="23622"/>
                  <a:pt x="74028" y="24333"/>
                </a:cubicBezTo>
                <a:cubicBezTo>
                  <a:pt x="75337" y="23901"/>
                  <a:pt x="76619" y="23482"/>
                  <a:pt x="77927" y="23038"/>
                </a:cubicBezTo>
                <a:cubicBezTo>
                  <a:pt x="78245" y="21882"/>
                  <a:pt x="78575" y="20726"/>
                  <a:pt x="78905" y="19571"/>
                </a:cubicBezTo>
                <a:cubicBezTo>
                  <a:pt x="79312" y="19697"/>
                  <a:pt x="79731" y="19812"/>
                  <a:pt x="80137" y="19926"/>
                </a:cubicBezTo>
                <a:cubicBezTo>
                  <a:pt x="79807" y="21069"/>
                  <a:pt x="79490" y="22212"/>
                  <a:pt x="79159" y="23342"/>
                </a:cubicBezTo>
                <a:cubicBezTo>
                  <a:pt x="79413" y="23495"/>
                  <a:pt x="79655" y="23622"/>
                  <a:pt x="79896" y="23774"/>
                </a:cubicBezTo>
                <a:cubicBezTo>
                  <a:pt x="78664" y="25908"/>
                  <a:pt x="77470" y="28067"/>
                  <a:pt x="76251" y="30188"/>
                </a:cubicBezTo>
                <a:cubicBezTo>
                  <a:pt x="77013" y="29959"/>
                  <a:pt x="77775" y="29756"/>
                  <a:pt x="78537" y="29540"/>
                </a:cubicBezTo>
                <a:cubicBezTo>
                  <a:pt x="78651" y="29946"/>
                  <a:pt x="78766" y="30353"/>
                  <a:pt x="78893" y="30759"/>
                </a:cubicBezTo>
                <a:cubicBezTo>
                  <a:pt x="77940" y="31039"/>
                  <a:pt x="77000" y="31305"/>
                  <a:pt x="76048" y="31585"/>
                </a:cubicBezTo>
                <a:cubicBezTo>
                  <a:pt x="76022" y="31585"/>
                  <a:pt x="76022" y="31585"/>
                  <a:pt x="76022" y="31597"/>
                </a:cubicBezTo>
                <a:lnTo>
                  <a:pt x="73838" y="36512"/>
                </a:lnTo>
                <a:lnTo>
                  <a:pt x="75349" y="38659"/>
                </a:lnTo>
                <a:lnTo>
                  <a:pt x="74308" y="39395"/>
                </a:lnTo>
                <a:lnTo>
                  <a:pt x="72593" y="36944"/>
                </a:lnTo>
                <a:lnTo>
                  <a:pt x="72378" y="36652"/>
                </a:lnTo>
                <a:lnTo>
                  <a:pt x="72530" y="36322"/>
                </a:lnTo>
                <a:cubicBezTo>
                  <a:pt x="73114" y="35001"/>
                  <a:pt x="73698" y="33680"/>
                  <a:pt x="74308" y="32359"/>
                </a:cubicBezTo>
                <a:cubicBezTo>
                  <a:pt x="73876" y="32499"/>
                  <a:pt x="73432" y="32626"/>
                  <a:pt x="73012" y="32753"/>
                </a:cubicBezTo>
                <a:cubicBezTo>
                  <a:pt x="72898" y="32347"/>
                  <a:pt x="72784" y="31940"/>
                  <a:pt x="72644" y="31534"/>
                </a:cubicBezTo>
                <a:cubicBezTo>
                  <a:pt x="73203" y="31369"/>
                  <a:pt x="73749" y="31191"/>
                  <a:pt x="74308" y="31026"/>
                </a:cubicBezTo>
                <a:cubicBezTo>
                  <a:pt x="74321" y="30988"/>
                  <a:pt x="74346" y="30962"/>
                  <a:pt x="74359" y="30937"/>
                </a:cubicBezTo>
                <a:cubicBezTo>
                  <a:pt x="75603" y="28727"/>
                  <a:pt x="76861" y="26530"/>
                  <a:pt x="78118" y="24333"/>
                </a:cubicBezTo>
                <a:cubicBezTo>
                  <a:pt x="76632" y="24816"/>
                  <a:pt x="75146" y="25311"/>
                  <a:pt x="73673" y="25781"/>
                </a:cubicBezTo>
                <a:cubicBezTo>
                  <a:pt x="73406" y="25882"/>
                  <a:pt x="73165" y="25959"/>
                  <a:pt x="72898" y="26035"/>
                </a:cubicBezTo>
                <a:cubicBezTo>
                  <a:pt x="72886" y="25768"/>
                  <a:pt x="72847" y="25501"/>
                  <a:pt x="72835" y="25235"/>
                </a:cubicBezTo>
                <a:cubicBezTo>
                  <a:pt x="72797" y="24739"/>
                  <a:pt x="72746" y="24244"/>
                  <a:pt x="72695" y="23736"/>
                </a:cubicBezTo>
                <a:cubicBezTo>
                  <a:pt x="71844" y="24638"/>
                  <a:pt x="70993" y="25540"/>
                  <a:pt x="70142" y="26428"/>
                </a:cubicBezTo>
                <a:cubicBezTo>
                  <a:pt x="69850" y="26721"/>
                  <a:pt x="69596" y="27013"/>
                  <a:pt x="69317" y="27292"/>
                </a:cubicBezTo>
                <a:cubicBezTo>
                  <a:pt x="69228" y="26898"/>
                  <a:pt x="69139" y="26530"/>
                  <a:pt x="69063" y="26136"/>
                </a:cubicBezTo>
                <a:cubicBezTo>
                  <a:pt x="68733" y="24651"/>
                  <a:pt x="68390" y="23177"/>
                  <a:pt x="68060" y="21704"/>
                </a:cubicBezTo>
                <a:cubicBezTo>
                  <a:pt x="68479" y="21603"/>
                  <a:pt x="68898" y="21501"/>
                  <a:pt x="69304" y="21425"/>
                </a:cubicBezTo>
                <a:close/>
                <a:moveTo>
                  <a:pt x="67310" y="23190"/>
                </a:moveTo>
                <a:cubicBezTo>
                  <a:pt x="67310" y="22860"/>
                  <a:pt x="67310" y="22542"/>
                  <a:pt x="67971" y="22542"/>
                </a:cubicBezTo>
                <a:cubicBezTo>
                  <a:pt x="68593" y="22542"/>
                  <a:pt x="68593" y="22860"/>
                  <a:pt x="68593" y="23190"/>
                </a:cubicBezTo>
                <a:lnTo>
                  <a:pt x="68593" y="28969"/>
                </a:lnTo>
                <a:cubicBezTo>
                  <a:pt x="68593" y="29007"/>
                  <a:pt x="68555" y="29223"/>
                  <a:pt x="68555" y="29235"/>
                </a:cubicBezTo>
                <a:cubicBezTo>
                  <a:pt x="68225" y="29959"/>
                  <a:pt x="67882" y="30708"/>
                  <a:pt x="67552" y="31432"/>
                </a:cubicBezTo>
                <a:lnTo>
                  <a:pt x="69114" y="35534"/>
                </a:lnTo>
                <a:cubicBezTo>
                  <a:pt x="69114" y="35573"/>
                  <a:pt x="69139" y="35763"/>
                  <a:pt x="69139" y="35801"/>
                </a:cubicBezTo>
                <a:lnTo>
                  <a:pt x="68695" y="42126"/>
                </a:lnTo>
                <a:lnTo>
                  <a:pt x="68758" y="45390"/>
                </a:lnTo>
                <a:lnTo>
                  <a:pt x="69266" y="45339"/>
                </a:lnTo>
                <a:cubicBezTo>
                  <a:pt x="69660" y="45301"/>
                  <a:pt x="70003" y="45682"/>
                  <a:pt x="69952" y="46075"/>
                </a:cubicBezTo>
                <a:lnTo>
                  <a:pt x="69495" y="49327"/>
                </a:lnTo>
                <a:cubicBezTo>
                  <a:pt x="69482" y="49466"/>
                  <a:pt x="69279" y="49746"/>
                  <a:pt x="69164" y="49797"/>
                </a:cubicBezTo>
                <a:lnTo>
                  <a:pt x="67031" y="50952"/>
                </a:lnTo>
                <a:lnTo>
                  <a:pt x="67602" y="51905"/>
                </a:lnTo>
                <a:cubicBezTo>
                  <a:pt x="67932" y="52464"/>
                  <a:pt x="67767" y="53899"/>
                  <a:pt x="67780" y="54546"/>
                </a:cubicBezTo>
                <a:cubicBezTo>
                  <a:pt x="67780" y="54648"/>
                  <a:pt x="67678" y="54940"/>
                  <a:pt x="67615" y="55003"/>
                </a:cubicBezTo>
                <a:lnTo>
                  <a:pt x="66624" y="56096"/>
                </a:lnTo>
                <a:cubicBezTo>
                  <a:pt x="66421" y="56324"/>
                  <a:pt x="66193" y="56566"/>
                  <a:pt x="65710" y="56121"/>
                </a:cubicBezTo>
                <a:cubicBezTo>
                  <a:pt x="65240" y="55702"/>
                  <a:pt x="65469" y="55461"/>
                  <a:pt x="65685" y="55232"/>
                </a:cubicBezTo>
                <a:lnTo>
                  <a:pt x="66497" y="54330"/>
                </a:lnTo>
                <a:lnTo>
                  <a:pt x="66421" y="52413"/>
                </a:lnTo>
                <a:lnTo>
                  <a:pt x="65596" y="51016"/>
                </a:lnTo>
                <a:cubicBezTo>
                  <a:pt x="65431" y="50724"/>
                  <a:pt x="65570" y="50279"/>
                  <a:pt x="65850" y="50127"/>
                </a:cubicBezTo>
                <a:lnTo>
                  <a:pt x="68275" y="48831"/>
                </a:lnTo>
                <a:lnTo>
                  <a:pt x="68567" y="46685"/>
                </a:lnTo>
                <a:lnTo>
                  <a:pt x="68186" y="46723"/>
                </a:lnTo>
                <a:cubicBezTo>
                  <a:pt x="67856" y="46736"/>
                  <a:pt x="67513" y="46431"/>
                  <a:pt x="67513" y="46088"/>
                </a:cubicBezTo>
                <a:lnTo>
                  <a:pt x="67412" y="42113"/>
                </a:lnTo>
                <a:lnTo>
                  <a:pt x="67412" y="42049"/>
                </a:lnTo>
                <a:lnTo>
                  <a:pt x="67856" y="35852"/>
                </a:lnTo>
                <a:lnTo>
                  <a:pt x="66282" y="31648"/>
                </a:lnTo>
                <a:cubicBezTo>
                  <a:pt x="66256" y="31559"/>
                  <a:pt x="66256" y="31242"/>
                  <a:pt x="66282" y="31166"/>
                </a:cubicBezTo>
                <a:cubicBezTo>
                  <a:pt x="66624" y="30391"/>
                  <a:pt x="66980" y="29629"/>
                  <a:pt x="67310" y="28841"/>
                </a:cubicBezTo>
                <a:lnTo>
                  <a:pt x="67310" y="23190"/>
                </a:lnTo>
                <a:close/>
                <a:moveTo>
                  <a:pt x="63094" y="32994"/>
                </a:moveTo>
                <a:cubicBezTo>
                  <a:pt x="63030" y="32677"/>
                  <a:pt x="62954" y="32359"/>
                  <a:pt x="63602" y="32232"/>
                </a:cubicBezTo>
                <a:cubicBezTo>
                  <a:pt x="64224" y="32118"/>
                  <a:pt x="64288" y="32423"/>
                  <a:pt x="64338" y="32740"/>
                </a:cubicBezTo>
                <a:lnTo>
                  <a:pt x="65164" y="36817"/>
                </a:lnTo>
                <a:lnTo>
                  <a:pt x="65164" y="36995"/>
                </a:lnTo>
                <a:lnTo>
                  <a:pt x="64897" y="40487"/>
                </a:lnTo>
                <a:lnTo>
                  <a:pt x="65266" y="43739"/>
                </a:lnTo>
                <a:cubicBezTo>
                  <a:pt x="65266" y="43777"/>
                  <a:pt x="65227" y="43980"/>
                  <a:pt x="65227" y="44018"/>
                </a:cubicBezTo>
                <a:lnTo>
                  <a:pt x="64313" y="46723"/>
                </a:lnTo>
                <a:cubicBezTo>
                  <a:pt x="64224" y="47041"/>
                  <a:pt x="64123" y="47333"/>
                  <a:pt x="63513" y="47130"/>
                </a:cubicBezTo>
                <a:cubicBezTo>
                  <a:pt x="62916" y="46939"/>
                  <a:pt x="63005" y="46622"/>
                  <a:pt x="63107" y="46329"/>
                </a:cubicBezTo>
                <a:lnTo>
                  <a:pt x="63970" y="43739"/>
                </a:lnTo>
                <a:lnTo>
                  <a:pt x="63627" y="40526"/>
                </a:lnTo>
                <a:lnTo>
                  <a:pt x="63615" y="40411"/>
                </a:lnTo>
                <a:lnTo>
                  <a:pt x="63881" y="36982"/>
                </a:lnTo>
                <a:cubicBezTo>
                  <a:pt x="63615" y="35636"/>
                  <a:pt x="63348" y="34315"/>
                  <a:pt x="63094" y="32994"/>
                </a:cubicBezTo>
                <a:close/>
                <a:moveTo>
                  <a:pt x="71184" y="39814"/>
                </a:moveTo>
                <a:cubicBezTo>
                  <a:pt x="71044" y="39522"/>
                  <a:pt x="70917" y="39217"/>
                  <a:pt x="71501" y="38976"/>
                </a:cubicBezTo>
                <a:cubicBezTo>
                  <a:pt x="72073" y="38722"/>
                  <a:pt x="72212" y="39014"/>
                  <a:pt x="72327" y="39306"/>
                </a:cubicBezTo>
                <a:lnTo>
                  <a:pt x="74143" y="43383"/>
                </a:lnTo>
                <a:cubicBezTo>
                  <a:pt x="74270" y="43662"/>
                  <a:pt x="74397" y="43955"/>
                  <a:pt x="73825" y="44208"/>
                </a:cubicBezTo>
                <a:cubicBezTo>
                  <a:pt x="73228" y="44475"/>
                  <a:pt x="73101" y="44183"/>
                  <a:pt x="72962" y="43891"/>
                </a:cubicBezTo>
                <a:lnTo>
                  <a:pt x="71184" y="39814"/>
                </a:lnTo>
                <a:close/>
                <a:moveTo>
                  <a:pt x="79324" y="34353"/>
                </a:moveTo>
                <a:cubicBezTo>
                  <a:pt x="79490" y="34074"/>
                  <a:pt x="79655" y="33794"/>
                  <a:pt x="80213" y="34125"/>
                </a:cubicBezTo>
                <a:cubicBezTo>
                  <a:pt x="80760" y="34430"/>
                  <a:pt x="80594" y="34709"/>
                  <a:pt x="80429" y="34988"/>
                </a:cubicBezTo>
                <a:lnTo>
                  <a:pt x="78258" y="38786"/>
                </a:lnTo>
                <a:cubicBezTo>
                  <a:pt x="78105" y="39078"/>
                  <a:pt x="77966" y="39357"/>
                  <a:pt x="77407" y="39027"/>
                </a:cubicBezTo>
                <a:cubicBezTo>
                  <a:pt x="76848" y="38722"/>
                  <a:pt x="77000" y="38443"/>
                  <a:pt x="77153" y="38151"/>
                </a:cubicBezTo>
                <a:lnTo>
                  <a:pt x="79324" y="34353"/>
                </a:lnTo>
                <a:close/>
                <a:moveTo>
                  <a:pt x="77889" y="42964"/>
                </a:moveTo>
                <a:cubicBezTo>
                  <a:pt x="77902" y="42646"/>
                  <a:pt x="77927" y="42329"/>
                  <a:pt x="78562" y="42354"/>
                </a:cubicBezTo>
                <a:cubicBezTo>
                  <a:pt x="79185" y="42392"/>
                  <a:pt x="79172" y="42710"/>
                  <a:pt x="79159" y="43027"/>
                </a:cubicBezTo>
                <a:lnTo>
                  <a:pt x="78982" y="46469"/>
                </a:lnTo>
                <a:cubicBezTo>
                  <a:pt x="78982" y="46583"/>
                  <a:pt x="78854" y="46812"/>
                  <a:pt x="78728" y="46914"/>
                </a:cubicBezTo>
                <a:cubicBezTo>
                  <a:pt x="79134" y="47282"/>
                  <a:pt x="78931" y="47511"/>
                  <a:pt x="78753" y="47739"/>
                </a:cubicBezTo>
                <a:cubicBezTo>
                  <a:pt x="78296" y="48311"/>
                  <a:pt x="77267" y="50343"/>
                  <a:pt x="76416" y="49644"/>
                </a:cubicBezTo>
                <a:cubicBezTo>
                  <a:pt x="75921" y="49250"/>
                  <a:pt x="76111" y="49009"/>
                  <a:pt x="76315" y="48742"/>
                </a:cubicBezTo>
                <a:lnTo>
                  <a:pt x="76848" y="48082"/>
                </a:lnTo>
                <a:cubicBezTo>
                  <a:pt x="76505" y="48285"/>
                  <a:pt x="75946" y="48755"/>
                  <a:pt x="75527" y="48704"/>
                </a:cubicBezTo>
                <a:lnTo>
                  <a:pt x="74714" y="48552"/>
                </a:lnTo>
                <a:lnTo>
                  <a:pt x="74371" y="50698"/>
                </a:lnTo>
                <a:cubicBezTo>
                  <a:pt x="74371" y="50724"/>
                  <a:pt x="74371" y="50736"/>
                  <a:pt x="74359" y="50749"/>
                </a:cubicBezTo>
                <a:cubicBezTo>
                  <a:pt x="74397" y="50800"/>
                  <a:pt x="74410" y="50863"/>
                  <a:pt x="74435" y="50952"/>
                </a:cubicBezTo>
                <a:cubicBezTo>
                  <a:pt x="74625" y="51549"/>
                  <a:pt x="74346" y="51651"/>
                  <a:pt x="74028" y="51740"/>
                </a:cubicBezTo>
                <a:lnTo>
                  <a:pt x="73419" y="51956"/>
                </a:lnTo>
                <a:lnTo>
                  <a:pt x="73724" y="56350"/>
                </a:lnTo>
                <a:cubicBezTo>
                  <a:pt x="74536" y="56743"/>
                  <a:pt x="77343" y="57874"/>
                  <a:pt x="78029" y="59207"/>
                </a:cubicBezTo>
                <a:cubicBezTo>
                  <a:pt x="77724" y="59779"/>
                  <a:pt x="77457" y="59639"/>
                  <a:pt x="77153" y="59487"/>
                </a:cubicBezTo>
                <a:lnTo>
                  <a:pt x="73838" y="57823"/>
                </a:lnTo>
                <a:lnTo>
                  <a:pt x="72327" y="59068"/>
                </a:lnTo>
                <a:cubicBezTo>
                  <a:pt x="72276" y="60477"/>
                  <a:pt x="71616" y="62281"/>
                  <a:pt x="71285" y="63678"/>
                </a:cubicBezTo>
                <a:cubicBezTo>
                  <a:pt x="71222" y="63995"/>
                  <a:pt x="70828" y="64236"/>
                  <a:pt x="70549" y="64148"/>
                </a:cubicBezTo>
                <a:cubicBezTo>
                  <a:pt x="68441" y="63690"/>
                  <a:pt x="67856" y="62255"/>
                  <a:pt x="69177" y="62547"/>
                </a:cubicBezTo>
                <a:lnTo>
                  <a:pt x="70180" y="62776"/>
                </a:lnTo>
                <a:lnTo>
                  <a:pt x="70942" y="59474"/>
                </a:lnTo>
                <a:cubicBezTo>
                  <a:pt x="70930" y="59436"/>
                  <a:pt x="70917" y="59423"/>
                  <a:pt x="70904" y="59410"/>
                </a:cubicBezTo>
                <a:cubicBezTo>
                  <a:pt x="70358" y="58737"/>
                  <a:pt x="67564" y="56210"/>
                  <a:pt x="68555" y="55423"/>
                </a:cubicBezTo>
                <a:cubicBezTo>
                  <a:pt x="69495" y="55639"/>
                  <a:pt x="70993" y="57480"/>
                  <a:pt x="71488" y="58102"/>
                </a:cubicBezTo>
                <a:lnTo>
                  <a:pt x="72644" y="57162"/>
                </a:lnTo>
                <a:cubicBezTo>
                  <a:pt x="71984" y="56299"/>
                  <a:pt x="72187" y="52705"/>
                  <a:pt x="72111" y="51549"/>
                </a:cubicBezTo>
                <a:cubicBezTo>
                  <a:pt x="72085" y="51308"/>
                  <a:pt x="72314" y="50978"/>
                  <a:pt x="72543" y="50901"/>
                </a:cubicBezTo>
                <a:lnTo>
                  <a:pt x="73089" y="50724"/>
                </a:lnTo>
                <a:cubicBezTo>
                  <a:pt x="73089" y="50635"/>
                  <a:pt x="73101" y="50571"/>
                  <a:pt x="73114" y="50495"/>
                </a:cubicBezTo>
                <a:lnTo>
                  <a:pt x="73559" y="47688"/>
                </a:lnTo>
                <a:cubicBezTo>
                  <a:pt x="73622" y="47383"/>
                  <a:pt x="73990" y="47104"/>
                  <a:pt x="74308" y="47168"/>
                </a:cubicBezTo>
                <a:lnTo>
                  <a:pt x="75502" y="47383"/>
                </a:lnTo>
                <a:lnTo>
                  <a:pt x="77724" y="46075"/>
                </a:lnTo>
                <a:lnTo>
                  <a:pt x="77889" y="42964"/>
                </a:lnTo>
                <a:close/>
                <a:moveTo>
                  <a:pt x="66790" y="64986"/>
                </a:moveTo>
                <a:cubicBezTo>
                  <a:pt x="66955" y="64033"/>
                  <a:pt x="70904" y="66840"/>
                  <a:pt x="71209" y="67500"/>
                </a:cubicBezTo>
                <a:cubicBezTo>
                  <a:pt x="71285" y="67589"/>
                  <a:pt x="71336" y="67691"/>
                  <a:pt x="71349" y="67780"/>
                </a:cubicBezTo>
                <a:lnTo>
                  <a:pt x="72606" y="69380"/>
                </a:lnTo>
                <a:cubicBezTo>
                  <a:pt x="72644" y="69418"/>
                  <a:pt x="72746" y="69659"/>
                  <a:pt x="72758" y="69710"/>
                </a:cubicBezTo>
                <a:lnTo>
                  <a:pt x="73012" y="71958"/>
                </a:lnTo>
                <a:cubicBezTo>
                  <a:pt x="73051" y="72276"/>
                  <a:pt x="73101" y="72593"/>
                  <a:pt x="72466" y="72682"/>
                </a:cubicBezTo>
                <a:cubicBezTo>
                  <a:pt x="71819" y="72758"/>
                  <a:pt x="71793" y="72428"/>
                  <a:pt x="71755" y="72123"/>
                </a:cubicBezTo>
                <a:lnTo>
                  <a:pt x="71501" y="70040"/>
                </a:lnTo>
                <a:lnTo>
                  <a:pt x="70612" y="68897"/>
                </a:lnTo>
                <a:lnTo>
                  <a:pt x="69114" y="69990"/>
                </a:lnTo>
                <a:lnTo>
                  <a:pt x="68555" y="71526"/>
                </a:lnTo>
                <a:cubicBezTo>
                  <a:pt x="68453" y="71831"/>
                  <a:pt x="68339" y="72136"/>
                  <a:pt x="67742" y="71907"/>
                </a:cubicBezTo>
                <a:cubicBezTo>
                  <a:pt x="67132" y="71704"/>
                  <a:pt x="67247" y="71399"/>
                  <a:pt x="67361" y="71094"/>
                </a:cubicBezTo>
                <a:lnTo>
                  <a:pt x="67996" y="69380"/>
                </a:lnTo>
                <a:cubicBezTo>
                  <a:pt x="68021" y="69342"/>
                  <a:pt x="68174" y="69113"/>
                  <a:pt x="68212" y="69088"/>
                </a:cubicBezTo>
                <a:lnTo>
                  <a:pt x="69774" y="67894"/>
                </a:lnTo>
                <a:lnTo>
                  <a:pt x="66790" y="64986"/>
                </a:lnTo>
                <a:close/>
                <a:moveTo>
                  <a:pt x="78537" y="67335"/>
                </a:moveTo>
                <a:cubicBezTo>
                  <a:pt x="78486" y="67018"/>
                  <a:pt x="78448" y="66700"/>
                  <a:pt x="79083" y="66611"/>
                </a:cubicBezTo>
                <a:cubicBezTo>
                  <a:pt x="79693" y="66522"/>
                  <a:pt x="79744" y="66840"/>
                  <a:pt x="79794" y="67170"/>
                </a:cubicBezTo>
                <a:lnTo>
                  <a:pt x="80252" y="70624"/>
                </a:lnTo>
                <a:lnTo>
                  <a:pt x="80772" y="69723"/>
                </a:lnTo>
                <a:cubicBezTo>
                  <a:pt x="80937" y="69443"/>
                  <a:pt x="81090" y="69164"/>
                  <a:pt x="81649" y="69494"/>
                </a:cubicBezTo>
                <a:cubicBezTo>
                  <a:pt x="82195" y="69812"/>
                  <a:pt x="82042" y="70091"/>
                  <a:pt x="81877" y="70358"/>
                </a:cubicBezTo>
                <a:lnTo>
                  <a:pt x="80429" y="72898"/>
                </a:lnTo>
                <a:cubicBezTo>
                  <a:pt x="80163" y="73393"/>
                  <a:pt x="79324" y="73228"/>
                  <a:pt x="79236" y="72656"/>
                </a:cubicBezTo>
                <a:lnTo>
                  <a:pt x="78537" y="67335"/>
                </a:lnTo>
                <a:close/>
                <a:moveTo>
                  <a:pt x="82855" y="70104"/>
                </a:moveTo>
                <a:cubicBezTo>
                  <a:pt x="82703" y="69824"/>
                  <a:pt x="82537" y="69545"/>
                  <a:pt x="83084" y="69215"/>
                </a:cubicBezTo>
                <a:cubicBezTo>
                  <a:pt x="83630" y="68910"/>
                  <a:pt x="83795" y="69189"/>
                  <a:pt x="83947" y="69456"/>
                </a:cubicBezTo>
                <a:lnTo>
                  <a:pt x="85979" y="72936"/>
                </a:lnTo>
                <a:lnTo>
                  <a:pt x="86703" y="71399"/>
                </a:lnTo>
                <a:cubicBezTo>
                  <a:pt x="86856" y="71107"/>
                  <a:pt x="86995" y="70815"/>
                  <a:pt x="87579" y="71094"/>
                </a:cubicBezTo>
                <a:cubicBezTo>
                  <a:pt x="88151" y="71374"/>
                  <a:pt x="87999" y="71666"/>
                  <a:pt x="87871" y="71958"/>
                </a:cubicBezTo>
                <a:lnTo>
                  <a:pt x="86589" y="74587"/>
                </a:lnTo>
                <a:cubicBezTo>
                  <a:pt x="86386" y="75019"/>
                  <a:pt x="85712" y="75057"/>
                  <a:pt x="85471" y="74625"/>
                </a:cubicBezTo>
                <a:lnTo>
                  <a:pt x="82855" y="70104"/>
                </a:lnTo>
                <a:close/>
                <a:moveTo>
                  <a:pt x="88837" y="70752"/>
                </a:moveTo>
                <a:cubicBezTo>
                  <a:pt x="88761" y="70447"/>
                  <a:pt x="88672" y="70129"/>
                  <a:pt x="89281" y="69964"/>
                </a:cubicBezTo>
                <a:cubicBezTo>
                  <a:pt x="89903" y="69812"/>
                  <a:pt x="89992" y="70116"/>
                  <a:pt x="90069" y="70421"/>
                </a:cubicBezTo>
                <a:lnTo>
                  <a:pt x="90475" y="71907"/>
                </a:lnTo>
                <a:lnTo>
                  <a:pt x="90945" y="70713"/>
                </a:lnTo>
                <a:cubicBezTo>
                  <a:pt x="91059" y="70421"/>
                  <a:pt x="91174" y="70129"/>
                  <a:pt x="91770" y="70358"/>
                </a:cubicBezTo>
                <a:cubicBezTo>
                  <a:pt x="92367" y="70586"/>
                  <a:pt x="92253" y="70878"/>
                  <a:pt x="92126" y="71196"/>
                </a:cubicBezTo>
                <a:lnTo>
                  <a:pt x="90945" y="74168"/>
                </a:lnTo>
                <a:cubicBezTo>
                  <a:pt x="90742" y="74714"/>
                  <a:pt x="89878" y="74663"/>
                  <a:pt x="89751" y="74104"/>
                </a:cubicBezTo>
                <a:lnTo>
                  <a:pt x="88837" y="70752"/>
                </a:lnTo>
                <a:close/>
                <a:moveTo>
                  <a:pt x="93231" y="71704"/>
                </a:moveTo>
                <a:cubicBezTo>
                  <a:pt x="93078" y="71399"/>
                  <a:pt x="92926" y="71132"/>
                  <a:pt x="93510" y="70828"/>
                </a:cubicBezTo>
                <a:cubicBezTo>
                  <a:pt x="94069" y="70536"/>
                  <a:pt x="94221" y="70828"/>
                  <a:pt x="94361" y="71107"/>
                </a:cubicBezTo>
                <a:lnTo>
                  <a:pt x="95568" y="73495"/>
                </a:lnTo>
                <a:lnTo>
                  <a:pt x="96101" y="72402"/>
                </a:lnTo>
                <a:cubicBezTo>
                  <a:pt x="96304" y="71958"/>
                  <a:pt x="96965" y="71933"/>
                  <a:pt x="97219" y="72326"/>
                </a:cubicBezTo>
                <a:lnTo>
                  <a:pt x="98146" y="73787"/>
                </a:lnTo>
                <a:lnTo>
                  <a:pt x="98032" y="72263"/>
                </a:lnTo>
                <a:cubicBezTo>
                  <a:pt x="97993" y="71666"/>
                  <a:pt x="98857" y="71374"/>
                  <a:pt x="99200" y="71856"/>
                </a:cubicBezTo>
                <a:lnTo>
                  <a:pt x="102540" y="76746"/>
                </a:lnTo>
                <a:cubicBezTo>
                  <a:pt x="102718" y="77013"/>
                  <a:pt x="102908" y="77279"/>
                  <a:pt x="102375" y="77622"/>
                </a:cubicBezTo>
                <a:cubicBezTo>
                  <a:pt x="101854" y="77991"/>
                  <a:pt x="101676" y="77737"/>
                  <a:pt x="101473" y="77470"/>
                </a:cubicBezTo>
                <a:lnTo>
                  <a:pt x="99454" y="74511"/>
                </a:lnTo>
                <a:lnTo>
                  <a:pt x="99594" y="76238"/>
                </a:lnTo>
                <a:cubicBezTo>
                  <a:pt x="99619" y="76847"/>
                  <a:pt x="98730" y="77140"/>
                  <a:pt x="98400" y="76632"/>
                </a:cubicBezTo>
                <a:lnTo>
                  <a:pt x="96749" y="73990"/>
                </a:lnTo>
                <a:lnTo>
                  <a:pt x="96177" y="75197"/>
                </a:lnTo>
                <a:cubicBezTo>
                  <a:pt x="95949" y="75679"/>
                  <a:pt x="95263" y="75679"/>
                  <a:pt x="95034" y="75209"/>
                </a:cubicBezTo>
                <a:lnTo>
                  <a:pt x="93231" y="71704"/>
                </a:lnTo>
                <a:close/>
                <a:moveTo>
                  <a:pt x="79667" y="44297"/>
                </a:moveTo>
                <a:cubicBezTo>
                  <a:pt x="79578" y="44602"/>
                  <a:pt x="79490" y="44920"/>
                  <a:pt x="78867" y="44742"/>
                </a:cubicBezTo>
                <a:cubicBezTo>
                  <a:pt x="78258" y="44551"/>
                  <a:pt x="78346" y="44247"/>
                  <a:pt x="78448" y="43942"/>
                </a:cubicBezTo>
                <a:cubicBezTo>
                  <a:pt x="79477" y="40462"/>
                  <a:pt x="81649" y="38176"/>
                  <a:pt x="84824" y="36995"/>
                </a:cubicBezTo>
                <a:cubicBezTo>
                  <a:pt x="86856" y="36246"/>
                  <a:pt x="89319" y="35941"/>
                  <a:pt x="92151" y="36042"/>
                </a:cubicBezTo>
                <a:lnTo>
                  <a:pt x="92088" y="36042"/>
                </a:lnTo>
                <a:cubicBezTo>
                  <a:pt x="90183" y="35738"/>
                  <a:pt x="87795" y="35750"/>
                  <a:pt x="84773" y="36233"/>
                </a:cubicBezTo>
                <a:cubicBezTo>
                  <a:pt x="84455" y="36271"/>
                  <a:pt x="84125" y="36322"/>
                  <a:pt x="84036" y="35687"/>
                </a:cubicBezTo>
                <a:cubicBezTo>
                  <a:pt x="83935" y="35052"/>
                  <a:pt x="84265" y="35001"/>
                  <a:pt x="84570" y="34950"/>
                </a:cubicBezTo>
                <a:cubicBezTo>
                  <a:pt x="87757" y="34480"/>
                  <a:pt x="90272" y="34468"/>
                  <a:pt x="92291" y="34772"/>
                </a:cubicBezTo>
                <a:cubicBezTo>
                  <a:pt x="94361" y="35115"/>
                  <a:pt x="95923" y="35801"/>
                  <a:pt x="97168" y="36703"/>
                </a:cubicBezTo>
                <a:cubicBezTo>
                  <a:pt x="97676" y="37058"/>
                  <a:pt x="97282" y="37947"/>
                  <a:pt x="96698" y="37858"/>
                </a:cubicBezTo>
                <a:cubicBezTo>
                  <a:pt x="91986" y="37046"/>
                  <a:pt x="88151" y="37122"/>
                  <a:pt x="85255" y="38201"/>
                </a:cubicBezTo>
                <a:cubicBezTo>
                  <a:pt x="82474" y="39243"/>
                  <a:pt x="80582" y="41249"/>
                  <a:pt x="79667" y="44297"/>
                </a:cubicBezTo>
                <a:close/>
                <a:moveTo>
                  <a:pt x="98666" y="31648"/>
                </a:moveTo>
                <a:cubicBezTo>
                  <a:pt x="98895" y="31839"/>
                  <a:pt x="99149" y="32055"/>
                  <a:pt x="98743" y="32550"/>
                </a:cubicBezTo>
                <a:cubicBezTo>
                  <a:pt x="98349" y="33058"/>
                  <a:pt x="98108" y="32829"/>
                  <a:pt x="97854" y="32639"/>
                </a:cubicBezTo>
                <a:cubicBezTo>
                  <a:pt x="96190" y="31305"/>
                  <a:pt x="93879" y="30962"/>
                  <a:pt x="91097" y="31343"/>
                </a:cubicBezTo>
                <a:cubicBezTo>
                  <a:pt x="88189" y="31724"/>
                  <a:pt x="84824" y="32880"/>
                  <a:pt x="81141" y="34544"/>
                </a:cubicBezTo>
                <a:cubicBezTo>
                  <a:pt x="80734" y="34722"/>
                  <a:pt x="80239" y="34417"/>
                  <a:pt x="80226" y="33972"/>
                </a:cubicBezTo>
                <a:cubicBezTo>
                  <a:pt x="80226" y="33718"/>
                  <a:pt x="80201" y="33388"/>
                  <a:pt x="80175" y="33071"/>
                </a:cubicBezTo>
                <a:cubicBezTo>
                  <a:pt x="80074" y="31724"/>
                  <a:pt x="79972" y="30378"/>
                  <a:pt x="80658" y="28969"/>
                </a:cubicBezTo>
                <a:cubicBezTo>
                  <a:pt x="80785" y="28676"/>
                  <a:pt x="80925" y="28384"/>
                  <a:pt x="81509" y="28664"/>
                </a:cubicBezTo>
                <a:cubicBezTo>
                  <a:pt x="82080" y="28943"/>
                  <a:pt x="81953" y="29235"/>
                  <a:pt x="81814" y="29515"/>
                </a:cubicBezTo>
                <a:cubicBezTo>
                  <a:pt x="81280" y="30619"/>
                  <a:pt x="81356" y="31788"/>
                  <a:pt x="81445" y="32969"/>
                </a:cubicBezTo>
                <a:lnTo>
                  <a:pt x="81445" y="32994"/>
                </a:lnTo>
                <a:cubicBezTo>
                  <a:pt x="84925" y="31508"/>
                  <a:pt x="88125" y="30442"/>
                  <a:pt x="90907" y="30061"/>
                </a:cubicBezTo>
                <a:cubicBezTo>
                  <a:pt x="94044" y="29642"/>
                  <a:pt x="96685" y="30061"/>
                  <a:pt x="98666" y="31648"/>
                </a:cubicBezTo>
                <a:close/>
              </a:path>
            </a:pathLst>
          </a:custGeom>
          <a:noFill/>
          <a:ln w="1015" cap="flat" cmpd="sng">
            <a:solidFill>
              <a:srgbClr val="F5C0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 rot="0" flipH="0" flipV="0">
            <a:off x="6392967" y="2208141"/>
            <a:ext cx="9359" cy="3911"/>
          </a:xfrm>
          <a:custGeom>
            <a:pathLst>
              <a:path w="9359" h="3911">
                <a:moveTo>
                  <a:pt x="9169" y="203"/>
                </a:moveTo>
                <a:lnTo>
                  <a:pt x="7811" y="0"/>
                </a:lnTo>
                <a:cubicBezTo>
                  <a:pt x="7023" y="165"/>
                  <a:pt x="6109" y="291"/>
                  <a:pt x="5106" y="393"/>
                </a:cubicBezTo>
                <a:cubicBezTo>
                  <a:pt x="3874" y="507"/>
                  <a:pt x="2705" y="571"/>
                  <a:pt x="1537" y="622"/>
                </a:cubicBezTo>
                <a:lnTo>
                  <a:pt x="1422" y="622"/>
                </a:lnTo>
                <a:cubicBezTo>
                  <a:pt x="775" y="596"/>
                  <a:pt x="432" y="1193"/>
                  <a:pt x="216" y="2158"/>
                </a:cubicBezTo>
                <a:cubicBezTo>
                  <a:pt x="89" y="2679"/>
                  <a:pt x="25" y="3263"/>
                  <a:pt x="0" y="3911"/>
                </a:cubicBezTo>
                <a:cubicBezTo>
                  <a:pt x="1359" y="2412"/>
                  <a:pt x="2972" y="1269"/>
                  <a:pt x="5169" y="1028"/>
                </a:cubicBezTo>
                <a:cubicBezTo>
                  <a:pt x="6871" y="799"/>
                  <a:pt x="7899" y="812"/>
                  <a:pt x="8789" y="812"/>
                </a:cubicBezTo>
                <a:lnTo>
                  <a:pt x="9359" y="812"/>
                </a:lnTo>
                <a:cubicBezTo>
                  <a:pt x="9283" y="622"/>
                  <a:pt x="9219" y="418"/>
                  <a:pt x="9169" y="203"/>
                </a:cubicBezTo>
              </a:path>
            </a:pathLst>
          </a:custGeom>
          <a:solidFill>
            <a:srgbClr val="D1D3D4">
              <a:alpha val="100000"/>
            </a:srgbClr>
          </a:solidFill>
          <a:ln w="10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 rot="0" flipH="0" flipV="0">
            <a:off x="6392967" y="2208141"/>
            <a:ext cx="9359" cy="3911"/>
          </a:xfrm>
          <a:custGeom>
            <a:pathLst>
              <a:path w="9359" h="3911">
                <a:moveTo>
                  <a:pt x="9169" y="203"/>
                </a:moveTo>
                <a:lnTo>
                  <a:pt x="7811" y="0"/>
                </a:lnTo>
                <a:cubicBezTo>
                  <a:pt x="7023" y="165"/>
                  <a:pt x="6109" y="291"/>
                  <a:pt x="5106" y="393"/>
                </a:cubicBezTo>
                <a:cubicBezTo>
                  <a:pt x="3874" y="507"/>
                  <a:pt x="2705" y="571"/>
                  <a:pt x="1537" y="622"/>
                </a:cubicBezTo>
                <a:lnTo>
                  <a:pt x="1422" y="622"/>
                </a:lnTo>
                <a:cubicBezTo>
                  <a:pt x="775" y="596"/>
                  <a:pt x="432" y="1193"/>
                  <a:pt x="216" y="2158"/>
                </a:cubicBezTo>
                <a:cubicBezTo>
                  <a:pt x="89" y="2679"/>
                  <a:pt x="25" y="3263"/>
                  <a:pt x="0" y="3911"/>
                </a:cubicBezTo>
                <a:cubicBezTo>
                  <a:pt x="1359" y="2412"/>
                  <a:pt x="2972" y="1269"/>
                  <a:pt x="5169" y="1028"/>
                </a:cubicBezTo>
                <a:cubicBezTo>
                  <a:pt x="6871" y="799"/>
                  <a:pt x="7899" y="812"/>
                  <a:pt x="8789" y="812"/>
                </a:cubicBezTo>
                <a:lnTo>
                  <a:pt x="9359" y="812"/>
                </a:lnTo>
                <a:cubicBezTo>
                  <a:pt x="9283" y="622"/>
                  <a:pt x="9219" y="418"/>
                  <a:pt x="9169" y="203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 rot="0" flipH="0" flipV="0">
            <a:off x="6271798" y="2221569"/>
            <a:ext cx="190" cy="88"/>
          </a:xfrm>
          <a:custGeom>
            <a:pathLst>
              <a:path w="190" h="88">
                <a:moveTo>
                  <a:pt x="114" y="88"/>
                </a:moveTo>
                <a:cubicBezTo>
                  <a:pt x="139" y="63"/>
                  <a:pt x="152" y="25"/>
                  <a:pt x="190" y="0"/>
                </a:cubicBezTo>
                <a:cubicBezTo>
                  <a:pt x="114" y="12"/>
                  <a:pt x="64" y="25"/>
                  <a:pt x="0" y="25"/>
                </a:cubicBezTo>
                <a:close/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 rot="0" flipH="0" flipV="0">
            <a:off x="6271798" y="2221569"/>
            <a:ext cx="190" cy="88"/>
          </a:xfrm>
          <a:custGeom>
            <a:pathLst>
              <a:path w="190" h="88">
                <a:moveTo>
                  <a:pt x="114" y="88"/>
                </a:moveTo>
                <a:cubicBezTo>
                  <a:pt x="139" y="63"/>
                  <a:pt x="152" y="25"/>
                  <a:pt x="190" y="0"/>
                </a:cubicBezTo>
                <a:cubicBezTo>
                  <a:pt x="114" y="12"/>
                  <a:pt x="64" y="25"/>
                  <a:pt x="0" y="25"/>
                </a:cubicBezTo>
                <a:lnTo>
                  <a:pt x="114" y="88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 rot="0" flipH="0" flipV="0">
            <a:off x="6416474" y="2210407"/>
            <a:ext cx="7797" cy="17499"/>
          </a:xfrm>
          <a:custGeom>
            <a:pathLst>
              <a:path w="7797" h="17499">
                <a:moveTo>
                  <a:pt x="0" y="88"/>
                </a:moveTo>
                <a:lnTo>
                  <a:pt x="63" y="88"/>
                </a:lnTo>
                <a:cubicBezTo>
                  <a:pt x="1752" y="0"/>
                  <a:pt x="2908" y="138"/>
                  <a:pt x="3530" y="443"/>
                </a:cubicBezTo>
                <a:cubicBezTo>
                  <a:pt x="3670" y="507"/>
                  <a:pt x="3746" y="557"/>
                  <a:pt x="3784" y="595"/>
                </a:cubicBezTo>
                <a:lnTo>
                  <a:pt x="3784" y="659"/>
                </a:lnTo>
                <a:cubicBezTo>
                  <a:pt x="3784" y="875"/>
                  <a:pt x="3695" y="1205"/>
                  <a:pt x="3479" y="1637"/>
                </a:cubicBezTo>
                <a:lnTo>
                  <a:pt x="3390" y="1866"/>
                </a:lnTo>
                <a:lnTo>
                  <a:pt x="3352" y="2145"/>
                </a:lnTo>
                <a:cubicBezTo>
                  <a:pt x="3060" y="4342"/>
                  <a:pt x="2997" y="5599"/>
                  <a:pt x="3479" y="6768"/>
                </a:cubicBezTo>
                <a:cubicBezTo>
                  <a:pt x="4000" y="8000"/>
                  <a:pt x="4952" y="8698"/>
                  <a:pt x="6654" y="9765"/>
                </a:cubicBezTo>
                <a:cubicBezTo>
                  <a:pt x="6743" y="9816"/>
                  <a:pt x="6807" y="9866"/>
                  <a:pt x="6870" y="9892"/>
                </a:cubicBezTo>
                <a:cubicBezTo>
                  <a:pt x="7620" y="10463"/>
                  <a:pt x="7797" y="11416"/>
                  <a:pt x="7632" y="12546"/>
                </a:cubicBezTo>
                <a:cubicBezTo>
                  <a:pt x="7378" y="14007"/>
                  <a:pt x="6591" y="15734"/>
                  <a:pt x="5461" y="17499"/>
                </a:cubicBezTo>
                <a:cubicBezTo>
                  <a:pt x="5080" y="16204"/>
                  <a:pt x="4711" y="14921"/>
                  <a:pt x="4330" y="13651"/>
                </a:cubicBezTo>
                <a:cubicBezTo>
                  <a:pt x="2476" y="8939"/>
                  <a:pt x="1092" y="4456"/>
                  <a:pt x="0" y="88"/>
                </a:cubicBezTo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 rot="0" flipH="0" flipV="0">
            <a:off x="6416474" y="2210407"/>
            <a:ext cx="7797" cy="17499"/>
          </a:xfrm>
          <a:custGeom>
            <a:pathLst>
              <a:path w="7797" h="17499">
                <a:moveTo>
                  <a:pt x="0" y="88"/>
                </a:moveTo>
                <a:lnTo>
                  <a:pt x="63" y="88"/>
                </a:lnTo>
                <a:cubicBezTo>
                  <a:pt x="1752" y="0"/>
                  <a:pt x="2908" y="138"/>
                  <a:pt x="3530" y="443"/>
                </a:cubicBezTo>
                <a:cubicBezTo>
                  <a:pt x="3670" y="507"/>
                  <a:pt x="3746" y="557"/>
                  <a:pt x="3784" y="595"/>
                </a:cubicBezTo>
                <a:lnTo>
                  <a:pt x="3784" y="659"/>
                </a:lnTo>
                <a:cubicBezTo>
                  <a:pt x="3784" y="875"/>
                  <a:pt x="3695" y="1205"/>
                  <a:pt x="3479" y="1637"/>
                </a:cubicBezTo>
                <a:lnTo>
                  <a:pt x="3390" y="1866"/>
                </a:lnTo>
                <a:lnTo>
                  <a:pt x="3352" y="2145"/>
                </a:lnTo>
                <a:cubicBezTo>
                  <a:pt x="3060" y="4342"/>
                  <a:pt x="2997" y="5599"/>
                  <a:pt x="3479" y="6768"/>
                </a:cubicBezTo>
                <a:cubicBezTo>
                  <a:pt x="4000" y="8000"/>
                  <a:pt x="4952" y="8698"/>
                  <a:pt x="6654" y="9765"/>
                </a:cubicBezTo>
                <a:cubicBezTo>
                  <a:pt x="6743" y="9816"/>
                  <a:pt x="6807" y="9866"/>
                  <a:pt x="6870" y="9892"/>
                </a:cubicBezTo>
                <a:cubicBezTo>
                  <a:pt x="7620" y="10463"/>
                  <a:pt x="7797" y="11416"/>
                  <a:pt x="7632" y="12546"/>
                </a:cubicBezTo>
                <a:cubicBezTo>
                  <a:pt x="7378" y="14007"/>
                  <a:pt x="6591" y="15734"/>
                  <a:pt x="5461" y="17499"/>
                </a:cubicBezTo>
                <a:cubicBezTo>
                  <a:pt x="5080" y="16204"/>
                  <a:pt x="4711" y="14921"/>
                  <a:pt x="4330" y="13651"/>
                </a:cubicBezTo>
                <a:cubicBezTo>
                  <a:pt x="2476" y="8939"/>
                  <a:pt x="1092" y="4456"/>
                  <a:pt x="0" y="88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 rot="0" flipH="0" flipV="0">
            <a:off x="6397867" y="2218630"/>
            <a:ext cx="7569" cy="4228"/>
          </a:xfrm>
          <a:custGeom>
            <a:pathLst>
              <a:path w="7569" h="4228">
                <a:moveTo>
                  <a:pt x="7569" y="2755"/>
                </a:moveTo>
                <a:cubicBezTo>
                  <a:pt x="6211" y="2425"/>
                  <a:pt x="4814" y="2476"/>
                  <a:pt x="3442" y="2805"/>
                </a:cubicBezTo>
                <a:cubicBezTo>
                  <a:pt x="2286" y="3072"/>
                  <a:pt x="1131" y="3567"/>
                  <a:pt x="0" y="4228"/>
                </a:cubicBezTo>
                <a:cubicBezTo>
                  <a:pt x="711" y="1790"/>
                  <a:pt x="2350" y="0"/>
                  <a:pt x="7214" y="1155"/>
                </a:cubicBezTo>
                <a:cubicBezTo>
                  <a:pt x="7316" y="1676"/>
                  <a:pt x="7455" y="2222"/>
                  <a:pt x="7569" y="2755"/>
                </a:cubicBezTo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 rot="0" flipH="0" flipV="0">
            <a:off x="6397867" y="2218630"/>
            <a:ext cx="7569" cy="4228"/>
          </a:xfrm>
          <a:custGeom>
            <a:pathLst>
              <a:path w="7569" h="4228">
                <a:moveTo>
                  <a:pt x="7569" y="2755"/>
                </a:moveTo>
                <a:cubicBezTo>
                  <a:pt x="6211" y="2425"/>
                  <a:pt x="4814" y="2476"/>
                  <a:pt x="3442" y="2805"/>
                </a:cubicBezTo>
                <a:cubicBezTo>
                  <a:pt x="2286" y="3072"/>
                  <a:pt x="1131" y="3567"/>
                  <a:pt x="0" y="4228"/>
                </a:cubicBezTo>
                <a:cubicBezTo>
                  <a:pt x="711" y="1790"/>
                  <a:pt x="2350" y="0"/>
                  <a:pt x="7214" y="1155"/>
                </a:cubicBezTo>
                <a:cubicBezTo>
                  <a:pt x="7316" y="1676"/>
                  <a:pt x="7455" y="2222"/>
                  <a:pt x="7569" y="2755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 rot="0" flipH="0" flipV="0">
            <a:off x="6216398" y="2210139"/>
            <a:ext cx="51892" cy="58863"/>
          </a:xfrm>
          <a:custGeom>
            <a:pathLst>
              <a:path w="51892" h="58863">
                <a:moveTo>
                  <a:pt x="36576" y="26339"/>
                </a:moveTo>
                <a:cubicBezTo>
                  <a:pt x="36652" y="27393"/>
                  <a:pt x="36626" y="28536"/>
                  <a:pt x="36564" y="29717"/>
                </a:cubicBezTo>
                <a:cubicBezTo>
                  <a:pt x="38798" y="31507"/>
                  <a:pt x="40665" y="32142"/>
                  <a:pt x="42900" y="32257"/>
                </a:cubicBezTo>
                <a:cubicBezTo>
                  <a:pt x="44627" y="32333"/>
                  <a:pt x="46367" y="31800"/>
                  <a:pt x="48145" y="30479"/>
                </a:cubicBezTo>
                <a:cubicBezTo>
                  <a:pt x="48183" y="30428"/>
                  <a:pt x="48234" y="30364"/>
                  <a:pt x="48260" y="30314"/>
                </a:cubicBezTo>
                <a:cubicBezTo>
                  <a:pt x="48399" y="30110"/>
                  <a:pt x="48526" y="29920"/>
                  <a:pt x="48780" y="29971"/>
                </a:cubicBezTo>
                <a:cubicBezTo>
                  <a:pt x="49098" y="29717"/>
                  <a:pt x="49390" y="29437"/>
                  <a:pt x="49695" y="29120"/>
                </a:cubicBezTo>
                <a:cubicBezTo>
                  <a:pt x="49936" y="28917"/>
                  <a:pt x="50152" y="28688"/>
                  <a:pt x="50596" y="29120"/>
                </a:cubicBezTo>
                <a:cubicBezTo>
                  <a:pt x="51053" y="29577"/>
                  <a:pt x="50825" y="29806"/>
                  <a:pt x="50596" y="30047"/>
                </a:cubicBezTo>
                <a:cubicBezTo>
                  <a:pt x="50088" y="30542"/>
                  <a:pt x="49568" y="30999"/>
                  <a:pt x="49060" y="31393"/>
                </a:cubicBezTo>
                <a:cubicBezTo>
                  <a:pt x="47904" y="32904"/>
                  <a:pt x="46316" y="33806"/>
                  <a:pt x="44323" y="34174"/>
                </a:cubicBezTo>
                <a:cubicBezTo>
                  <a:pt x="43840" y="34581"/>
                  <a:pt x="43370" y="34975"/>
                  <a:pt x="42900" y="35317"/>
                </a:cubicBezTo>
                <a:cubicBezTo>
                  <a:pt x="44830" y="36638"/>
                  <a:pt x="46202" y="37908"/>
                  <a:pt x="47980" y="39826"/>
                </a:cubicBezTo>
                <a:cubicBezTo>
                  <a:pt x="48844" y="40372"/>
                  <a:pt x="48348" y="41693"/>
                  <a:pt x="47510" y="41147"/>
                </a:cubicBezTo>
                <a:cubicBezTo>
                  <a:pt x="47358" y="40969"/>
                  <a:pt x="47193" y="40791"/>
                  <a:pt x="47028" y="40626"/>
                </a:cubicBezTo>
                <a:cubicBezTo>
                  <a:pt x="46342" y="41375"/>
                  <a:pt x="45732" y="41756"/>
                  <a:pt x="44970" y="42480"/>
                </a:cubicBezTo>
                <a:cubicBezTo>
                  <a:pt x="41490" y="45846"/>
                  <a:pt x="37985" y="49224"/>
                  <a:pt x="37236" y="57339"/>
                </a:cubicBezTo>
                <a:lnTo>
                  <a:pt x="40932" y="57542"/>
                </a:lnTo>
                <a:cubicBezTo>
                  <a:pt x="41249" y="57555"/>
                  <a:pt x="41567" y="57568"/>
                  <a:pt x="41541" y="58228"/>
                </a:cubicBezTo>
                <a:cubicBezTo>
                  <a:pt x="41503" y="58863"/>
                  <a:pt x="41173" y="58838"/>
                  <a:pt x="40868" y="58825"/>
                </a:cubicBezTo>
                <a:lnTo>
                  <a:pt x="36513" y="58584"/>
                </a:lnTo>
                <a:cubicBezTo>
                  <a:pt x="36196" y="58571"/>
                  <a:pt x="35878" y="58228"/>
                  <a:pt x="35903" y="57885"/>
                </a:cubicBezTo>
                <a:cubicBezTo>
                  <a:pt x="36564" y="48817"/>
                  <a:pt x="40335" y="45198"/>
                  <a:pt x="44081" y="41566"/>
                </a:cubicBezTo>
                <a:cubicBezTo>
                  <a:pt x="44780" y="40880"/>
                  <a:pt x="45173" y="40258"/>
                  <a:pt x="45885" y="39470"/>
                </a:cubicBezTo>
                <a:cubicBezTo>
                  <a:pt x="44551" y="38175"/>
                  <a:pt x="43192" y="37032"/>
                  <a:pt x="41782" y="36117"/>
                </a:cubicBezTo>
                <a:cubicBezTo>
                  <a:pt x="40703" y="36803"/>
                  <a:pt x="39636" y="37337"/>
                  <a:pt x="38582" y="37654"/>
                </a:cubicBezTo>
                <a:lnTo>
                  <a:pt x="38862" y="41109"/>
                </a:lnTo>
                <a:cubicBezTo>
                  <a:pt x="38900" y="41426"/>
                  <a:pt x="38938" y="41731"/>
                  <a:pt x="38277" y="41807"/>
                </a:cubicBezTo>
                <a:cubicBezTo>
                  <a:pt x="37642" y="41858"/>
                  <a:pt x="37617" y="41528"/>
                  <a:pt x="37591" y="41210"/>
                </a:cubicBezTo>
                <a:lnTo>
                  <a:pt x="37325" y="37921"/>
                </a:lnTo>
                <a:cubicBezTo>
                  <a:pt x="34900" y="38264"/>
                  <a:pt x="32792" y="37807"/>
                  <a:pt x="30646" y="35419"/>
                </a:cubicBezTo>
                <a:cubicBezTo>
                  <a:pt x="29261" y="35940"/>
                  <a:pt x="27712" y="36244"/>
                  <a:pt x="26086" y="36422"/>
                </a:cubicBezTo>
                <a:lnTo>
                  <a:pt x="24283" y="36613"/>
                </a:lnTo>
                <a:cubicBezTo>
                  <a:pt x="19914" y="37908"/>
                  <a:pt x="16422" y="38696"/>
                  <a:pt x="13488" y="40740"/>
                </a:cubicBezTo>
                <a:cubicBezTo>
                  <a:pt x="10681" y="42683"/>
                  <a:pt x="9119" y="45325"/>
                  <a:pt x="9957" y="49249"/>
                </a:cubicBezTo>
                <a:cubicBezTo>
                  <a:pt x="10059" y="49745"/>
                  <a:pt x="9538" y="50176"/>
                  <a:pt x="9081" y="49973"/>
                </a:cubicBezTo>
                <a:cubicBezTo>
                  <a:pt x="7963" y="49478"/>
                  <a:pt x="6935" y="48894"/>
                  <a:pt x="6096" y="48132"/>
                </a:cubicBezTo>
                <a:cubicBezTo>
                  <a:pt x="5246" y="47370"/>
                  <a:pt x="4573" y="46417"/>
                  <a:pt x="4204" y="45223"/>
                </a:cubicBezTo>
                <a:cubicBezTo>
                  <a:pt x="4090" y="44931"/>
                  <a:pt x="4001" y="44627"/>
                  <a:pt x="4611" y="44436"/>
                </a:cubicBezTo>
                <a:cubicBezTo>
                  <a:pt x="5207" y="44233"/>
                  <a:pt x="5322" y="44525"/>
                  <a:pt x="5411" y="44842"/>
                </a:cubicBezTo>
                <a:cubicBezTo>
                  <a:pt x="5728" y="45782"/>
                  <a:pt x="6262" y="46544"/>
                  <a:pt x="6960" y="47192"/>
                </a:cubicBezTo>
                <a:cubicBezTo>
                  <a:pt x="7405" y="47611"/>
                  <a:pt x="7925" y="47954"/>
                  <a:pt x="8509" y="48284"/>
                </a:cubicBezTo>
                <a:cubicBezTo>
                  <a:pt x="8078" y="44398"/>
                  <a:pt x="9843" y="41718"/>
                  <a:pt x="12751" y="39686"/>
                </a:cubicBezTo>
                <a:cubicBezTo>
                  <a:pt x="15837" y="37540"/>
                  <a:pt x="19812" y="36130"/>
                  <a:pt x="24283" y="34797"/>
                </a:cubicBezTo>
                <a:cubicBezTo>
                  <a:pt x="24283" y="33730"/>
                  <a:pt x="23127" y="32727"/>
                  <a:pt x="20816" y="31800"/>
                </a:cubicBezTo>
                <a:lnTo>
                  <a:pt x="19635" y="31330"/>
                </a:lnTo>
                <a:lnTo>
                  <a:pt x="19812" y="29907"/>
                </a:lnTo>
                <a:cubicBezTo>
                  <a:pt x="15050" y="30669"/>
                  <a:pt x="11240" y="31291"/>
                  <a:pt x="7786" y="33158"/>
                </a:cubicBezTo>
                <a:cubicBezTo>
                  <a:pt x="4496" y="34949"/>
                  <a:pt x="2325" y="37743"/>
                  <a:pt x="2375" y="42493"/>
                </a:cubicBezTo>
                <a:cubicBezTo>
                  <a:pt x="2375" y="42506"/>
                  <a:pt x="2337" y="42683"/>
                  <a:pt x="2337" y="42709"/>
                </a:cubicBezTo>
                <a:cubicBezTo>
                  <a:pt x="1156" y="46074"/>
                  <a:pt x="521" y="45300"/>
                  <a:pt x="178" y="42112"/>
                </a:cubicBezTo>
                <a:cubicBezTo>
                  <a:pt x="39" y="40626"/>
                  <a:pt x="0" y="38150"/>
                  <a:pt x="0" y="35419"/>
                </a:cubicBezTo>
                <a:cubicBezTo>
                  <a:pt x="0" y="35101"/>
                  <a:pt x="0" y="34784"/>
                  <a:pt x="636" y="34784"/>
                </a:cubicBezTo>
                <a:cubicBezTo>
                  <a:pt x="1271" y="34784"/>
                  <a:pt x="1271" y="35101"/>
                  <a:pt x="1271" y="35419"/>
                </a:cubicBezTo>
                <a:cubicBezTo>
                  <a:pt x="1271" y="36968"/>
                  <a:pt x="1296" y="38429"/>
                  <a:pt x="1334" y="39673"/>
                </a:cubicBezTo>
                <a:cubicBezTo>
                  <a:pt x="2020" y="36016"/>
                  <a:pt x="4192" y="33654"/>
                  <a:pt x="7201" y="32028"/>
                </a:cubicBezTo>
                <a:cubicBezTo>
                  <a:pt x="10808" y="30072"/>
                  <a:pt x="15126" y="29209"/>
                  <a:pt x="19978" y="28421"/>
                </a:cubicBezTo>
                <a:cubicBezTo>
                  <a:pt x="20079" y="26859"/>
                  <a:pt x="20016" y="25133"/>
                  <a:pt x="19812" y="23253"/>
                </a:cubicBezTo>
                <a:lnTo>
                  <a:pt x="19762" y="22936"/>
                </a:lnTo>
                <a:lnTo>
                  <a:pt x="19863" y="22618"/>
                </a:lnTo>
                <a:cubicBezTo>
                  <a:pt x="20587" y="20066"/>
                  <a:pt x="21679" y="18250"/>
                  <a:pt x="23115" y="17183"/>
                </a:cubicBezTo>
                <a:cubicBezTo>
                  <a:pt x="23102" y="16624"/>
                  <a:pt x="23064" y="16129"/>
                  <a:pt x="22975" y="15837"/>
                </a:cubicBezTo>
                <a:cubicBezTo>
                  <a:pt x="22505" y="14313"/>
                  <a:pt x="21425" y="13932"/>
                  <a:pt x="22505" y="12852"/>
                </a:cubicBezTo>
                <a:cubicBezTo>
                  <a:pt x="21883" y="11049"/>
                  <a:pt x="20651" y="10249"/>
                  <a:pt x="18327" y="9664"/>
                </a:cubicBezTo>
                <a:cubicBezTo>
                  <a:pt x="15863" y="9029"/>
                  <a:pt x="12408" y="9131"/>
                  <a:pt x="7735" y="10084"/>
                </a:cubicBezTo>
                <a:cubicBezTo>
                  <a:pt x="7176" y="10426"/>
                  <a:pt x="6605" y="10845"/>
                  <a:pt x="6071" y="11392"/>
                </a:cubicBezTo>
                <a:cubicBezTo>
                  <a:pt x="5512" y="11950"/>
                  <a:pt x="4966" y="12649"/>
                  <a:pt x="4446" y="13462"/>
                </a:cubicBezTo>
                <a:cubicBezTo>
                  <a:pt x="4268" y="13716"/>
                  <a:pt x="4090" y="13995"/>
                  <a:pt x="3557" y="13652"/>
                </a:cubicBezTo>
                <a:cubicBezTo>
                  <a:pt x="3010" y="13297"/>
                  <a:pt x="3201" y="13030"/>
                  <a:pt x="3366" y="12763"/>
                </a:cubicBezTo>
                <a:cubicBezTo>
                  <a:pt x="3938" y="11874"/>
                  <a:pt x="4534" y="11125"/>
                  <a:pt x="5169" y="10477"/>
                </a:cubicBezTo>
                <a:cubicBezTo>
                  <a:pt x="5817" y="9842"/>
                  <a:pt x="6503" y="9321"/>
                  <a:pt x="7201" y="8928"/>
                </a:cubicBezTo>
                <a:cubicBezTo>
                  <a:pt x="7214" y="8915"/>
                  <a:pt x="7379" y="8864"/>
                  <a:pt x="7405" y="8864"/>
                </a:cubicBezTo>
                <a:cubicBezTo>
                  <a:pt x="12294" y="7836"/>
                  <a:pt x="15977" y="7734"/>
                  <a:pt x="18631" y="8407"/>
                </a:cubicBezTo>
                <a:cubicBezTo>
                  <a:pt x="21425" y="9131"/>
                  <a:pt x="23102" y="10680"/>
                  <a:pt x="23876" y="12903"/>
                </a:cubicBezTo>
                <a:cubicBezTo>
                  <a:pt x="24067" y="12725"/>
                  <a:pt x="25947" y="13576"/>
                  <a:pt x="25947" y="12306"/>
                </a:cubicBezTo>
                <a:cubicBezTo>
                  <a:pt x="24804" y="7289"/>
                  <a:pt x="21006" y="4368"/>
                  <a:pt x="14847" y="4521"/>
                </a:cubicBezTo>
                <a:cubicBezTo>
                  <a:pt x="14542" y="4546"/>
                  <a:pt x="14212" y="4546"/>
                  <a:pt x="14199" y="3911"/>
                </a:cubicBezTo>
                <a:cubicBezTo>
                  <a:pt x="14186" y="3276"/>
                  <a:pt x="14491" y="3264"/>
                  <a:pt x="14821" y="3264"/>
                </a:cubicBezTo>
                <a:cubicBezTo>
                  <a:pt x="21667" y="3060"/>
                  <a:pt x="25731" y="5677"/>
                  <a:pt x="26988" y="11392"/>
                </a:cubicBezTo>
                <a:cubicBezTo>
                  <a:pt x="27229" y="11392"/>
                  <a:pt x="27483" y="11392"/>
                  <a:pt x="27750" y="11404"/>
                </a:cubicBezTo>
                <a:cubicBezTo>
                  <a:pt x="27991" y="11404"/>
                  <a:pt x="28182" y="11379"/>
                  <a:pt x="28347" y="11290"/>
                </a:cubicBezTo>
                <a:cubicBezTo>
                  <a:pt x="28449" y="9791"/>
                  <a:pt x="28334" y="7709"/>
                  <a:pt x="28207" y="6032"/>
                </a:cubicBezTo>
                <a:cubicBezTo>
                  <a:pt x="28055" y="4305"/>
                  <a:pt x="27826" y="2552"/>
                  <a:pt x="27572" y="813"/>
                </a:cubicBezTo>
                <a:cubicBezTo>
                  <a:pt x="27534" y="508"/>
                  <a:pt x="27483" y="165"/>
                  <a:pt x="28118" y="101"/>
                </a:cubicBezTo>
                <a:cubicBezTo>
                  <a:pt x="28741" y="0"/>
                  <a:pt x="28791" y="330"/>
                  <a:pt x="28842" y="635"/>
                </a:cubicBezTo>
                <a:cubicBezTo>
                  <a:pt x="29096" y="2464"/>
                  <a:pt x="29350" y="4254"/>
                  <a:pt x="29464" y="5918"/>
                </a:cubicBezTo>
                <a:cubicBezTo>
                  <a:pt x="29617" y="7645"/>
                  <a:pt x="29617" y="8928"/>
                  <a:pt x="29503" y="10490"/>
                </a:cubicBezTo>
                <a:cubicBezTo>
                  <a:pt x="29731" y="10401"/>
                  <a:pt x="30074" y="10274"/>
                  <a:pt x="30442" y="10261"/>
                </a:cubicBezTo>
                <a:cubicBezTo>
                  <a:pt x="30608" y="9728"/>
                  <a:pt x="30773" y="9144"/>
                  <a:pt x="30925" y="8534"/>
                </a:cubicBezTo>
                <a:cubicBezTo>
                  <a:pt x="31255" y="7213"/>
                  <a:pt x="31560" y="5715"/>
                  <a:pt x="31814" y="3975"/>
                </a:cubicBezTo>
                <a:cubicBezTo>
                  <a:pt x="31865" y="3657"/>
                  <a:pt x="31916" y="3353"/>
                  <a:pt x="32538" y="3441"/>
                </a:cubicBezTo>
                <a:cubicBezTo>
                  <a:pt x="33173" y="3530"/>
                  <a:pt x="33135" y="3848"/>
                  <a:pt x="33084" y="4165"/>
                </a:cubicBezTo>
                <a:cubicBezTo>
                  <a:pt x="32817" y="5943"/>
                  <a:pt x="32513" y="7493"/>
                  <a:pt x="32157" y="8852"/>
                </a:cubicBezTo>
                <a:cubicBezTo>
                  <a:pt x="32043" y="9398"/>
                  <a:pt x="31890" y="9918"/>
                  <a:pt x="31725" y="10426"/>
                </a:cubicBezTo>
                <a:lnTo>
                  <a:pt x="37896" y="7416"/>
                </a:lnTo>
                <a:cubicBezTo>
                  <a:pt x="38811" y="6718"/>
                  <a:pt x="39573" y="7010"/>
                  <a:pt x="40233" y="7836"/>
                </a:cubicBezTo>
                <a:cubicBezTo>
                  <a:pt x="40779" y="8521"/>
                  <a:pt x="41198" y="9614"/>
                  <a:pt x="41643" y="10693"/>
                </a:cubicBezTo>
                <a:cubicBezTo>
                  <a:pt x="41846" y="11214"/>
                  <a:pt x="42062" y="11722"/>
                  <a:pt x="42240" y="12128"/>
                </a:cubicBezTo>
                <a:cubicBezTo>
                  <a:pt x="42367" y="12420"/>
                  <a:pt x="42506" y="12712"/>
                  <a:pt x="41922" y="12966"/>
                </a:cubicBezTo>
                <a:cubicBezTo>
                  <a:pt x="41363" y="13246"/>
                  <a:pt x="41198" y="12954"/>
                  <a:pt x="41071" y="12662"/>
                </a:cubicBezTo>
                <a:cubicBezTo>
                  <a:pt x="40855" y="12154"/>
                  <a:pt x="40652" y="11671"/>
                  <a:pt x="40462" y="11163"/>
                </a:cubicBezTo>
                <a:cubicBezTo>
                  <a:pt x="40233" y="10579"/>
                  <a:pt x="39992" y="10007"/>
                  <a:pt x="39751" y="9512"/>
                </a:cubicBezTo>
                <a:cubicBezTo>
                  <a:pt x="39369" y="11569"/>
                  <a:pt x="38493" y="13182"/>
                  <a:pt x="37185" y="14440"/>
                </a:cubicBezTo>
                <a:cubicBezTo>
                  <a:pt x="35573" y="15976"/>
                  <a:pt x="33605" y="16624"/>
                  <a:pt x="30608" y="17081"/>
                </a:cubicBezTo>
                <a:cubicBezTo>
                  <a:pt x="30290" y="17132"/>
                  <a:pt x="32995" y="17894"/>
                  <a:pt x="34684" y="19786"/>
                </a:cubicBezTo>
                <a:cubicBezTo>
                  <a:pt x="35484" y="19723"/>
                  <a:pt x="35637" y="19723"/>
                  <a:pt x="35675" y="19723"/>
                </a:cubicBezTo>
                <a:cubicBezTo>
                  <a:pt x="40576" y="19304"/>
                  <a:pt x="45529" y="18897"/>
                  <a:pt x="46723" y="8267"/>
                </a:cubicBezTo>
                <a:cubicBezTo>
                  <a:pt x="46761" y="7937"/>
                  <a:pt x="46786" y="7620"/>
                  <a:pt x="47421" y="7683"/>
                </a:cubicBezTo>
                <a:cubicBezTo>
                  <a:pt x="48056" y="7759"/>
                  <a:pt x="48018" y="8090"/>
                  <a:pt x="47980" y="8382"/>
                </a:cubicBezTo>
                <a:cubicBezTo>
                  <a:pt x="46685" y="20091"/>
                  <a:pt x="41224" y="20548"/>
                  <a:pt x="35776" y="21006"/>
                </a:cubicBezTo>
                <a:cubicBezTo>
                  <a:pt x="35129" y="21056"/>
                  <a:pt x="35510" y="21120"/>
                  <a:pt x="35281" y="21133"/>
                </a:cubicBezTo>
                <a:cubicBezTo>
                  <a:pt x="35789" y="22199"/>
                  <a:pt x="36221" y="23393"/>
                  <a:pt x="36399" y="24676"/>
                </a:cubicBezTo>
                <a:cubicBezTo>
                  <a:pt x="37261" y="24727"/>
                  <a:pt x="37553" y="24968"/>
                  <a:pt x="38430" y="25019"/>
                </a:cubicBezTo>
                <a:cubicBezTo>
                  <a:pt x="41465" y="25209"/>
                  <a:pt x="44500" y="25387"/>
                  <a:pt x="47129" y="25565"/>
                </a:cubicBezTo>
                <a:lnTo>
                  <a:pt x="50469" y="17919"/>
                </a:lnTo>
                <a:cubicBezTo>
                  <a:pt x="50596" y="17627"/>
                  <a:pt x="50723" y="17348"/>
                  <a:pt x="51307" y="17602"/>
                </a:cubicBezTo>
                <a:cubicBezTo>
                  <a:pt x="51892" y="17843"/>
                  <a:pt x="51765" y="18135"/>
                  <a:pt x="51650" y="18427"/>
                </a:cubicBezTo>
                <a:lnTo>
                  <a:pt x="48120" y="26478"/>
                </a:lnTo>
                <a:cubicBezTo>
                  <a:pt x="48031" y="26681"/>
                  <a:pt x="47701" y="26885"/>
                  <a:pt x="47472" y="26872"/>
                </a:cubicBezTo>
                <a:cubicBezTo>
                  <a:pt x="44716" y="26681"/>
                  <a:pt x="41528" y="26504"/>
                  <a:pt x="38341" y="26301"/>
                </a:cubicBezTo>
                <a:cubicBezTo>
                  <a:pt x="37477" y="26251"/>
                  <a:pt x="37337" y="26339"/>
                  <a:pt x="36488" y="26289"/>
                </a:cubicBezTo>
              </a:path>
            </a:pathLst>
          </a:custGeom>
          <a:solidFill>
            <a:srgbClr val="F6E141">
              <a:alpha val="100000"/>
            </a:srgbClr>
          </a:solidFill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 rot="0" flipH="0" flipV="0">
            <a:off x="6116830" y="1820246"/>
            <a:ext cx="372973" cy="448995"/>
          </a:xfrm>
          <a:custGeom>
            <a:pathLst>
              <a:path w="372973" h="448995">
                <a:moveTo>
                  <a:pt x="346189" y="61823"/>
                </a:moveTo>
                <a:lnTo>
                  <a:pt x="346189" y="61811"/>
                </a:lnTo>
                <a:cubicBezTo>
                  <a:pt x="346214" y="61773"/>
                  <a:pt x="346189" y="61811"/>
                  <a:pt x="346177" y="61811"/>
                </a:cubicBezTo>
                <a:close/>
                <a:moveTo>
                  <a:pt x="368121" y="76300"/>
                </a:moveTo>
                <a:cubicBezTo>
                  <a:pt x="368109" y="76288"/>
                  <a:pt x="368337" y="76415"/>
                  <a:pt x="368147" y="76313"/>
                </a:cubicBezTo>
                <a:close/>
                <a:moveTo>
                  <a:pt x="42837" y="420051"/>
                </a:moveTo>
                <a:lnTo>
                  <a:pt x="42431" y="420725"/>
                </a:lnTo>
                <a:lnTo>
                  <a:pt x="39548" y="425474"/>
                </a:lnTo>
                <a:lnTo>
                  <a:pt x="37275" y="431672"/>
                </a:lnTo>
                <a:lnTo>
                  <a:pt x="68428" y="438771"/>
                </a:lnTo>
                <a:cubicBezTo>
                  <a:pt x="68428" y="438149"/>
                  <a:pt x="68453" y="437527"/>
                  <a:pt x="68479" y="436879"/>
                </a:cubicBezTo>
                <a:cubicBezTo>
                  <a:pt x="68567" y="434936"/>
                  <a:pt x="68656" y="432891"/>
                  <a:pt x="67933" y="431520"/>
                </a:cubicBezTo>
                <a:cubicBezTo>
                  <a:pt x="66485" y="428891"/>
                  <a:pt x="65862" y="426338"/>
                  <a:pt x="65227" y="423684"/>
                </a:cubicBezTo>
                <a:cubicBezTo>
                  <a:pt x="64948" y="422604"/>
                  <a:pt x="64707" y="421525"/>
                  <a:pt x="64402" y="420432"/>
                </a:cubicBezTo>
                <a:cubicBezTo>
                  <a:pt x="60884" y="419162"/>
                  <a:pt x="56947" y="418477"/>
                  <a:pt x="53010" y="418451"/>
                </a:cubicBezTo>
                <a:cubicBezTo>
                  <a:pt x="49505" y="418438"/>
                  <a:pt x="46012" y="418934"/>
                  <a:pt x="42837" y="420051"/>
                </a:cubicBezTo>
                <a:moveTo>
                  <a:pt x="221666" y="113677"/>
                </a:moveTo>
                <a:lnTo>
                  <a:pt x="223304" y="119112"/>
                </a:lnTo>
                <a:cubicBezTo>
                  <a:pt x="222187" y="119633"/>
                  <a:pt x="220955" y="120281"/>
                  <a:pt x="219697" y="120992"/>
                </a:cubicBezTo>
                <a:lnTo>
                  <a:pt x="219863" y="118033"/>
                </a:lnTo>
                <a:lnTo>
                  <a:pt x="216256" y="111949"/>
                </a:lnTo>
                <a:lnTo>
                  <a:pt x="216002" y="112089"/>
                </a:lnTo>
                <a:cubicBezTo>
                  <a:pt x="216230" y="111238"/>
                  <a:pt x="216345" y="110171"/>
                  <a:pt x="216307" y="108838"/>
                </a:cubicBezTo>
                <a:cubicBezTo>
                  <a:pt x="217513" y="107581"/>
                  <a:pt x="218593" y="105612"/>
                  <a:pt x="218859" y="103085"/>
                </a:cubicBezTo>
                <a:cubicBezTo>
                  <a:pt x="219062" y="101015"/>
                  <a:pt x="218758" y="98551"/>
                  <a:pt x="217513" y="95795"/>
                </a:cubicBezTo>
                <a:cubicBezTo>
                  <a:pt x="217513" y="95782"/>
                  <a:pt x="217500" y="95757"/>
                  <a:pt x="217500" y="95757"/>
                </a:cubicBezTo>
                <a:cubicBezTo>
                  <a:pt x="217919" y="94868"/>
                  <a:pt x="218199" y="93839"/>
                  <a:pt x="218339" y="92671"/>
                </a:cubicBezTo>
                <a:cubicBezTo>
                  <a:pt x="218491" y="91274"/>
                  <a:pt x="218466" y="89699"/>
                  <a:pt x="218237" y="87984"/>
                </a:cubicBezTo>
                <a:cubicBezTo>
                  <a:pt x="217818" y="84581"/>
                  <a:pt x="217107" y="81292"/>
                  <a:pt x="216230" y="78205"/>
                </a:cubicBezTo>
                <a:cubicBezTo>
                  <a:pt x="215354" y="75107"/>
                  <a:pt x="214275" y="71322"/>
                  <a:pt x="212636" y="68541"/>
                </a:cubicBezTo>
                <a:cubicBezTo>
                  <a:pt x="209245" y="67804"/>
                  <a:pt x="205791" y="67271"/>
                  <a:pt x="202337" y="66941"/>
                </a:cubicBezTo>
                <a:cubicBezTo>
                  <a:pt x="198984" y="66623"/>
                  <a:pt x="195631" y="66534"/>
                  <a:pt x="192253" y="66522"/>
                </a:cubicBezTo>
                <a:cubicBezTo>
                  <a:pt x="189979" y="62203"/>
                  <a:pt x="188341" y="56426"/>
                  <a:pt x="183401" y="50063"/>
                </a:cubicBezTo>
                <a:cubicBezTo>
                  <a:pt x="183071" y="49708"/>
                  <a:pt x="182842" y="49289"/>
                  <a:pt x="182664" y="48730"/>
                </a:cubicBezTo>
                <a:lnTo>
                  <a:pt x="182702" y="48768"/>
                </a:lnTo>
                <a:lnTo>
                  <a:pt x="183160" y="48019"/>
                </a:lnTo>
                <a:lnTo>
                  <a:pt x="188760" y="38938"/>
                </a:lnTo>
                <a:lnTo>
                  <a:pt x="188900" y="38709"/>
                </a:lnTo>
                <a:lnTo>
                  <a:pt x="188862" y="38430"/>
                </a:lnTo>
                <a:cubicBezTo>
                  <a:pt x="188824" y="38074"/>
                  <a:pt x="188811" y="37681"/>
                  <a:pt x="188849" y="37236"/>
                </a:cubicBezTo>
                <a:cubicBezTo>
                  <a:pt x="188875" y="36792"/>
                  <a:pt x="188925" y="36322"/>
                  <a:pt x="189002" y="35865"/>
                </a:cubicBezTo>
                <a:lnTo>
                  <a:pt x="189395" y="33693"/>
                </a:lnTo>
                <a:lnTo>
                  <a:pt x="187706" y="35077"/>
                </a:lnTo>
                <a:cubicBezTo>
                  <a:pt x="187439" y="35293"/>
                  <a:pt x="187122" y="35446"/>
                  <a:pt x="186804" y="35496"/>
                </a:cubicBezTo>
                <a:cubicBezTo>
                  <a:pt x="186639" y="35522"/>
                  <a:pt x="186474" y="35496"/>
                  <a:pt x="186335" y="35420"/>
                </a:cubicBezTo>
                <a:cubicBezTo>
                  <a:pt x="186169" y="35319"/>
                  <a:pt x="186030" y="35128"/>
                  <a:pt x="185928" y="34798"/>
                </a:cubicBezTo>
                <a:cubicBezTo>
                  <a:pt x="185712" y="34112"/>
                  <a:pt x="185674" y="33033"/>
                  <a:pt x="185979" y="31394"/>
                </a:cubicBezTo>
                <a:lnTo>
                  <a:pt x="186424" y="28829"/>
                </a:lnTo>
                <a:lnTo>
                  <a:pt x="184582" y="30670"/>
                </a:lnTo>
                <a:cubicBezTo>
                  <a:pt x="183680" y="31585"/>
                  <a:pt x="182868" y="32093"/>
                  <a:pt x="182182" y="32220"/>
                </a:cubicBezTo>
                <a:cubicBezTo>
                  <a:pt x="181737" y="32296"/>
                  <a:pt x="181356" y="32220"/>
                  <a:pt x="181077" y="31991"/>
                </a:cubicBezTo>
                <a:cubicBezTo>
                  <a:pt x="180696" y="31699"/>
                  <a:pt x="180404" y="31216"/>
                  <a:pt x="180188" y="30531"/>
                </a:cubicBezTo>
                <a:cubicBezTo>
                  <a:pt x="179642" y="28854"/>
                  <a:pt x="179642" y="26149"/>
                  <a:pt x="180391" y="22644"/>
                </a:cubicBezTo>
                <a:lnTo>
                  <a:pt x="180556" y="21907"/>
                </a:lnTo>
                <a:lnTo>
                  <a:pt x="179832" y="21691"/>
                </a:lnTo>
                <a:cubicBezTo>
                  <a:pt x="179096" y="21463"/>
                  <a:pt x="178511" y="21145"/>
                  <a:pt x="178118" y="20701"/>
                </a:cubicBezTo>
                <a:cubicBezTo>
                  <a:pt x="177775" y="20358"/>
                  <a:pt x="177572" y="19952"/>
                  <a:pt x="177483" y="19482"/>
                </a:cubicBezTo>
                <a:cubicBezTo>
                  <a:pt x="177381" y="18961"/>
                  <a:pt x="177445" y="18364"/>
                  <a:pt x="177635" y="17678"/>
                </a:cubicBezTo>
                <a:cubicBezTo>
                  <a:pt x="178143" y="16015"/>
                  <a:pt x="179553" y="13945"/>
                  <a:pt x="182156" y="11455"/>
                </a:cubicBezTo>
                <a:cubicBezTo>
                  <a:pt x="186551" y="8560"/>
                  <a:pt x="190957" y="6705"/>
                  <a:pt x="194983" y="5029"/>
                </a:cubicBezTo>
                <a:cubicBezTo>
                  <a:pt x="195898" y="4648"/>
                  <a:pt x="196799" y="4254"/>
                  <a:pt x="197612" y="3912"/>
                </a:cubicBezTo>
                <a:cubicBezTo>
                  <a:pt x="204051" y="1130"/>
                  <a:pt x="209957" y="0"/>
                  <a:pt x="215164" y="1003"/>
                </a:cubicBezTo>
                <a:cubicBezTo>
                  <a:pt x="220294" y="2019"/>
                  <a:pt x="224765" y="5169"/>
                  <a:pt x="228448" y="10909"/>
                </a:cubicBezTo>
                <a:cubicBezTo>
                  <a:pt x="229007" y="12103"/>
                  <a:pt x="229743" y="12840"/>
                  <a:pt x="230581" y="13665"/>
                </a:cubicBezTo>
                <a:cubicBezTo>
                  <a:pt x="230924" y="13970"/>
                  <a:pt x="231254" y="14313"/>
                  <a:pt x="231623" y="14706"/>
                </a:cubicBezTo>
                <a:cubicBezTo>
                  <a:pt x="231877" y="14986"/>
                  <a:pt x="232131" y="15392"/>
                  <a:pt x="232397" y="15811"/>
                </a:cubicBezTo>
                <a:cubicBezTo>
                  <a:pt x="232855" y="16510"/>
                  <a:pt x="233325" y="17259"/>
                  <a:pt x="233960" y="17780"/>
                </a:cubicBezTo>
                <a:cubicBezTo>
                  <a:pt x="235331" y="19672"/>
                  <a:pt x="235687" y="21869"/>
                  <a:pt x="235458" y="24270"/>
                </a:cubicBezTo>
                <a:cubicBezTo>
                  <a:pt x="235242" y="26784"/>
                  <a:pt x="234417" y="29477"/>
                  <a:pt x="233490" y="32194"/>
                </a:cubicBezTo>
                <a:cubicBezTo>
                  <a:pt x="232029" y="34836"/>
                  <a:pt x="231737" y="36423"/>
                  <a:pt x="231369" y="38544"/>
                </a:cubicBezTo>
                <a:cubicBezTo>
                  <a:pt x="231178" y="39662"/>
                  <a:pt x="230950" y="40932"/>
                  <a:pt x="230518" y="42608"/>
                </a:cubicBezTo>
                <a:cubicBezTo>
                  <a:pt x="229896" y="44920"/>
                  <a:pt x="228753" y="46774"/>
                  <a:pt x="227330" y="48146"/>
                </a:cubicBezTo>
                <a:cubicBezTo>
                  <a:pt x="225857" y="49568"/>
                  <a:pt x="224092" y="50508"/>
                  <a:pt x="222263" y="50965"/>
                </a:cubicBezTo>
                <a:cubicBezTo>
                  <a:pt x="220434" y="51448"/>
                  <a:pt x="218554" y="51448"/>
                  <a:pt x="216865" y="50978"/>
                </a:cubicBezTo>
                <a:cubicBezTo>
                  <a:pt x="215456" y="50609"/>
                  <a:pt x="214160" y="49898"/>
                  <a:pt x="213157" y="48870"/>
                </a:cubicBezTo>
                <a:lnTo>
                  <a:pt x="212039" y="47714"/>
                </a:lnTo>
                <a:lnTo>
                  <a:pt x="211760" y="49301"/>
                </a:lnTo>
                <a:cubicBezTo>
                  <a:pt x="211404" y="51371"/>
                  <a:pt x="209410" y="52006"/>
                  <a:pt x="207772" y="52540"/>
                </a:cubicBezTo>
                <a:cubicBezTo>
                  <a:pt x="206096" y="53073"/>
                  <a:pt x="204673" y="53530"/>
                  <a:pt x="204585" y="55093"/>
                </a:cubicBezTo>
                <a:cubicBezTo>
                  <a:pt x="204546" y="55423"/>
                  <a:pt x="204534" y="55550"/>
                  <a:pt x="204534" y="55639"/>
                </a:cubicBezTo>
                <a:cubicBezTo>
                  <a:pt x="204343" y="57239"/>
                  <a:pt x="204216" y="58356"/>
                  <a:pt x="206566" y="60630"/>
                </a:cubicBezTo>
                <a:lnTo>
                  <a:pt x="206617" y="60680"/>
                </a:lnTo>
                <a:lnTo>
                  <a:pt x="206642" y="60680"/>
                </a:lnTo>
                <a:cubicBezTo>
                  <a:pt x="209055" y="62610"/>
                  <a:pt x="211290" y="64528"/>
                  <a:pt x="213309" y="66433"/>
                </a:cubicBezTo>
                <a:cubicBezTo>
                  <a:pt x="217793" y="75145"/>
                  <a:pt x="221793" y="83984"/>
                  <a:pt x="220904" y="94157"/>
                </a:cubicBezTo>
                <a:cubicBezTo>
                  <a:pt x="222187" y="93915"/>
                  <a:pt x="226314" y="95516"/>
                  <a:pt x="228308" y="96468"/>
                </a:cubicBezTo>
                <a:cubicBezTo>
                  <a:pt x="228257" y="96849"/>
                  <a:pt x="228232" y="97230"/>
                  <a:pt x="228156" y="97624"/>
                </a:cubicBezTo>
                <a:cubicBezTo>
                  <a:pt x="228130" y="97598"/>
                  <a:pt x="228092" y="97598"/>
                  <a:pt x="228079" y="97586"/>
                </a:cubicBezTo>
                <a:cubicBezTo>
                  <a:pt x="226657" y="96836"/>
                  <a:pt x="222707" y="96341"/>
                  <a:pt x="220650" y="97001"/>
                </a:cubicBezTo>
                <a:cubicBezTo>
                  <a:pt x="221806" y="97865"/>
                  <a:pt x="223533" y="98399"/>
                  <a:pt x="225032" y="98856"/>
                </a:cubicBezTo>
                <a:cubicBezTo>
                  <a:pt x="219050" y="101396"/>
                  <a:pt x="219532" y="104952"/>
                  <a:pt x="219647" y="107974"/>
                </a:cubicBezTo>
                <a:lnTo>
                  <a:pt x="226492" y="102551"/>
                </a:lnTo>
                <a:close/>
                <a:moveTo>
                  <a:pt x="307543" y="187845"/>
                </a:moveTo>
                <a:cubicBezTo>
                  <a:pt x="306654" y="183717"/>
                  <a:pt x="305969" y="179552"/>
                  <a:pt x="305270" y="175373"/>
                </a:cubicBezTo>
                <a:cubicBezTo>
                  <a:pt x="304724" y="172020"/>
                  <a:pt x="304178" y="168655"/>
                  <a:pt x="303518" y="165251"/>
                </a:cubicBezTo>
                <a:lnTo>
                  <a:pt x="303492" y="165188"/>
                </a:lnTo>
                <a:lnTo>
                  <a:pt x="301486" y="147890"/>
                </a:lnTo>
                <a:lnTo>
                  <a:pt x="301486" y="147878"/>
                </a:lnTo>
                <a:cubicBezTo>
                  <a:pt x="300914" y="142366"/>
                  <a:pt x="300431" y="136676"/>
                  <a:pt x="300990" y="131088"/>
                </a:cubicBezTo>
                <a:cubicBezTo>
                  <a:pt x="301562" y="125450"/>
                  <a:pt x="303175" y="119900"/>
                  <a:pt x="306756" y="114743"/>
                </a:cubicBezTo>
                <a:lnTo>
                  <a:pt x="307302" y="113943"/>
                </a:lnTo>
                <a:lnTo>
                  <a:pt x="307988" y="114604"/>
                </a:lnTo>
                <a:cubicBezTo>
                  <a:pt x="311277" y="117703"/>
                  <a:pt x="314592" y="120687"/>
                  <a:pt x="318351" y="123291"/>
                </a:cubicBezTo>
                <a:cubicBezTo>
                  <a:pt x="322110" y="125881"/>
                  <a:pt x="326327" y="128116"/>
                  <a:pt x="331445" y="129717"/>
                </a:cubicBezTo>
                <a:lnTo>
                  <a:pt x="331800" y="129831"/>
                </a:lnTo>
                <a:lnTo>
                  <a:pt x="331953" y="130174"/>
                </a:lnTo>
                <a:lnTo>
                  <a:pt x="337935" y="143814"/>
                </a:lnTo>
                <a:lnTo>
                  <a:pt x="338011" y="144004"/>
                </a:lnTo>
                <a:lnTo>
                  <a:pt x="337985" y="144207"/>
                </a:lnTo>
                <a:cubicBezTo>
                  <a:pt x="337909" y="145528"/>
                  <a:pt x="338062" y="146811"/>
                  <a:pt x="338201" y="148055"/>
                </a:cubicBezTo>
                <a:cubicBezTo>
                  <a:pt x="338341" y="149059"/>
                  <a:pt x="338468" y="150049"/>
                  <a:pt x="338442" y="151002"/>
                </a:cubicBezTo>
                <a:cubicBezTo>
                  <a:pt x="338442" y="151510"/>
                  <a:pt x="338430" y="151992"/>
                  <a:pt x="338404" y="152475"/>
                </a:cubicBezTo>
                <a:cubicBezTo>
                  <a:pt x="338341" y="155968"/>
                  <a:pt x="338277" y="158863"/>
                  <a:pt x="338900" y="160095"/>
                </a:cubicBezTo>
                <a:cubicBezTo>
                  <a:pt x="339014" y="160324"/>
                  <a:pt x="339166" y="160463"/>
                  <a:pt x="339382" y="160501"/>
                </a:cubicBezTo>
                <a:cubicBezTo>
                  <a:pt x="339687" y="160552"/>
                  <a:pt x="340106" y="160476"/>
                  <a:pt x="340589" y="160324"/>
                </a:cubicBezTo>
                <a:lnTo>
                  <a:pt x="340665" y="160298"/>
                </a:lnTo>
                <a:cubicBezTo>
                  <a:pt x="340690" y="159981"/>
                  <a:pt x="340640" y="159511"/>
                  <a:pt x="340589" y="158939"/>
                </a:cubicBezTo>
                <a:cubicBezTo>
                  <a:pt x="340525" y="158254"/>
                  <a:pt x="340436" y="157441"/>
                  <a:pt x="340436" y="156590"/>
                </a:cubicBezTo>
                <a:cubicBezTo>
                  <a:pt x="340424" y="155625"/>
                  <a:pt x="340576" y="154545"/>
                  <a:pt x="340728" y="153364"/>
                </a:cubicBezTo>
                <a:cubicBezTo>
                  <a:pt x="340906" y="151992"/>
                  <a:pt x="341109" y="150494"/>
                  <a:pt x="341097" y="148843"/>
                </a:cubicBezTo>
                <a:lnTo>
                  <a:pt x="341071" y="148525"/>
                </a:lnTo>
                <a:lnTo>
                  <a:pt x="341287" y="148297"/>
                </a:lnTo>
                <a:cubicBezTo>
                  <a:pt x="341592" y="147941"/>
                  <a:pt x="341871" y="147675"/>
                  <a:pt x="342189" y="147497"/>
                </a:cubicBezTo>
                <a:cubicBezTo>
                  <a:pt x="342557" y="147281"/>
                  <a:pt x="342938" y="147230"/>
                  <a:pt x="343307" y="147319"/>
                </a:cubicBezTo>
                <a:cubicBezTo>
                  <a:pt x="343688" y="147408"/>
                  <a:pt x="344018" y="147624"/>
                  <a:pt x="344272" y="148017"/>
                </a:cubicBezTo>
                <a:cubicBezTo>
                  <a:pt x="344500" y="148348"/>
                  <a:pt x="344691" y="148817"/>
                  <a:pt x="344831" y="149440"/>
                </a:cubicBezTo>
                <a:lnTo>
                  <a:pt x="344843" y="149541"/>
                </a:lnTo>
                <a:lnTo>
                  <a:pt x="344843" y="149643"/>
                </a:lnTo>
                <a:cubicBezTo>
                  <a:pt x="344793" y="151802"/>
                  <a:pt x="345059" y="153745"/>
                  <a:pt x="345300" y="155688"/>
                </a:cubicBezTo>
                <a:cubicBezTo>
                  <a:pt x="345567" y="157606"/>
                  <a:pt x="345821" y="159524"/>
                  <a:pt x="345783" y="161670"/>
                </a:cubicBezTo>
                <a:cubicBezTo>
                  <a:pt x="346862" y="162445"/>
                  <a:pt x="350926" y="161568"/>
                  <a:pt x="355155" y="160654"/>
                </a:cubicBezTo>
                <a:cubicBezTo>
                  <a:pt x="357809" y="160082"/>
                  <a:pt x="360539" y="159498"/>
                  <a:pt x="362775" y="159295"/>
                </a:cubicBezTo>
                <a:cubicBezTo>
                  <a:pt x="364210" y="158114"/>
                  <a:pt x="365848" y="156044"/>
                  <a:pt x="366953" y="153923"/>
                </a:cubicBezTo>
                <a:cubicBezTo>
                  <a:pt x="367829" y="152208"/>
                  <a:pt x="368337" y="150519"/>
                  <a:pt x="367956" y="149376"/>
                </a:cubicBezTo>
                <a:lnTo>
                  <a:pt x="367918" y="149275"/>
                </a:lnTo>
                <a:cubicBezTo>
                  <a:pt x="366966" y="144169"/>
                  <a:pt x="366763" y="139089"/>
                  <a:pt x="366559" y="133933"/>
                </a:cubicBezTo>
                <a:cubicBezTo>
                  <a:pt x="366445" y="130403"/>
                  <a:pt x="366305" y="126834"/>
                  <a:pt x="365937" y="123265"/>
                </a:cubicBezTo>
                <a:cubicBezTo>
                  <a:pt x="365823" y="122313"/>
                  <a:pt x="365708" y="121233"/>
                  <a:pt x="365581" y="120154"/>
                </a:cubicBezTo>
                <a:cubicBezTo>
                  <a:pt x="364680" y="111962"/>
                  <a:pt x="363651" y="102793"/>
                  <a:pt x="364959" y="92176"/>
                </a:cubicBezTo>
                <a:lnTo>
                  <a:pt x="365112" y="90893"/>
                </a:lnTo>
                <a:lnTo>
                  <a:pt x="366204" y="91591"/>
                </a:lnTo>
                <a:cubicBezTo>
                  <a:pt x="367118" y="92176"/>
                  <a:pt x="367817" y="92582"/>
                  <a:pt x="368515" y="92874"/>
                </a:cubicBezTo>
                <a:cubicBezTo>
                  <a:pt x="368934" y="93052"/>
                  <a:pt x="369404" y="93204"/>
                  <a:pt x="369950" y="93319"/>
                </a:cubicBezTo>
                <a:cubicBezTo>
                  <a:pt x="369341" y="90626"/>
                  <a:pt x="369150" y="87819"/>
                  <a:pt x="368947" y="84949"/>
                </a:cubicBezTo>
                <a:cubicBezTo>
                  <a:pt x="368731" y="82003"/>
                  <a:pt x="368528" y="78993"/>
                  <a:pt x="367842" y="76123"/>
                </a:cubicBezTo>
                <a:cubicBezTo>
                  <a:pt x="367829" y="76110"/>
                  <a:pt x="367791" y="76085"/>
                  <a:pt x="367779" y="76072"/>
                </a:cubicBezTo>
                <a:lnTo>
                  <a:pt x="367309" y="75767"/>
                </a:lnTo>
                <a:lnTo>
                  <a:pt x="367436" y="75208"/>
                </a:lnTo>
                <a:cubicBezTo>
                  <a:pt x="367842" y="73430"/>
                  <a:pt x="369747" y="72389"/>
                  <a:pt x="371639" y="71322"/>
                </a:cubicBezTo>
                <a:cubicBezTo>
                  <a:pt x="372096" y="71068"/>
                  <a:pt x="372541" y="70814"/>
                  <a:pt x="372973" y="70560"/>
                </a:cubicBezTo>
                <a:cubicBezTo>
                  <a:pt x="370966" y="69671"/>
                  <a:pt x="369010" y="68858"/>
                  <a:pt x="367105" y="68312"/>
                </a:cubicBezTo>
                <a:cubicBezTo>
                  <a:pt x="364807" y="67639"/>
                  <a:pt x="362559" y="67296"/>
                  <a:pt x="360374" y="67550"/>
                </a:cubicBezTo>
                <a:lnTo>
                  <a:pt x="359866" y="67601"/>
                </a:lnTo>
                <a:lnTo>
                  <a:pt x="359612" y="67182"/>
                </a:lnTo>
                <a:cubicBezTo>
                  <a:pt x="357428" y="65315"/>
                  <a:pt x="355256" y="63880"/>
                  <a:pt x="353161" y="63093"/>
                </a:cubicBezTo>
                <a:cubicBezTo>
                  <a:pt x="351129" y="62343"/>
                  <a:pt x="349110" y="62229"/>
                  <a:pt x="347179" y="62991"/>
                </a:cubicBezTo>
                <a:lnTo>
                  <a:pt x="344932" y="63893"/>
                </a:lnTo>
                <a:lnTo>
                  <a:pt x="346189" y="61823"/>
                </a:lnTo>
                <a:lnTo>
                  <a:pt x="346177" y="61811"/>
                </a:lnTo>
                <a:cubicBezTo>
                  <a:pt x="346177" y="61823"/>
                  <a:pt x="346177" y="61823"/>
                  <a:pt x="346177" y="61811"/>
                </a:cubicBezTo>
                <a:cubicBezTo>
                  <a:pt x="346214" y="61697"/>
                  <a:pt x="346252" y="61570"/>
                  <a:pt x="346303" y="61481"/>
                </a:cubicBezTo>
                <a:cubicBezTo>
                  <a:pt x="346849" y="60579"/>
                  <a:pt x="347357" y="59715"/>
                  <a:pt x="347852" y="58839"/>
                </a:cubicBezTo>
                <a:cubicBezTo>
                  <a:pt x="349211" y="56464"/>
                  <a:pt x="350557" y="54115"/>
                  <a:pt x="352691" y="51524"/>
                </a:cubicBezTo>
                <a:cubicBezTo>
                  <a:pt x="350811" y="51549"/>
                  <a:pt x="348995" y="51625"/>
                  <a:pt x="347204" y="51714"/>
                </a:cubicBezTo>
                <a:cubicBezTo>
                  <a:pt x="346950" y="51740"/>
                  <a:pt x="314655" y="54165"/>
                  <a:pt x="314389" y="54191"/>
                </a:cubicBezTo>
                <a:cubicBezTo>
                  <a:pt x="308483" y="54851"/>
                  <a:pt x="304127" y="56159"/>
                  <a:pt x="302324" y="56871"/>
                </a:cubicBezTo>
                <a:cubicBezTo>
                  <a:pt x="294767" y="59830"/>
                  <a:pt x="288252" y="62470"/>
                  <a:pt x="284099" y="68122"/>
                </a:cubicBezTo>
                <a:cubicBezTo>
                  <a:pt x="265176" y="93966"/>
                  <a:pt x="279172" y="86029"/>
                  <a:pt x="258953" y="97903"/>
                </a:cubicBezTo>
                <a:cubicBezTo>
                  <a:pt x="255181" y="100113"/>
                  <a:pt x="253810" y="102259"/>
                  <a:pt x="252781" y="105015"/>
                </a:cubicBezTo>
                <a:cubicBezTo>
                  <a:pt x="251473" y="107327"/>
                  <a:pt x="246723" y="116471"/>
                  <a:pt x="245199" y="131888"/>
                </a:cubicBezTo>
                <a:cubicBezTo>
                  <a:pt x="245212" y="135432"/>
                  <a:pt x="245364" y="138861"/>
                  <a:pt x="244323" y="142264"/>
                </a:cubicBezTo>
                <a:cubicBezTo>
                  <a:pt x="243345" y="144842"/>
                  <a:pt x="242037" y="146595"/>
                  <a:pt x="239840" y="148271"/>
                </a:cubicBezTo>
                <a:lnTo>
                  <a:pt x="239357" y="148576"/>
                </a:lnTo>
                <a:lnTo>
                  <a:pt x="239357" y="148563"/>
                </a:lnTo>
                <a:cubicBezTo>
                  <a:pt x="238722" y="145935"/>
                  <a:pt x="237617" y="143407"/>
                  <a:pt x="237490" y="140677"/>
                </a:cubicBezTo>
                <a:lnTo>
                  <a:pt x="237516" y="140004"/>
                </a:lnTo>
                <a:lnTo>
                  <a:pt x="237604" y="139305"/>
                </a:lnTo>
                <a:lnTo>
                  <a:pt x="238709" y="133539"/>
                </a:lnTo>
                <a:lnTo>
                  <a:pt x="236398" y="139445"/>
                </a:lnTo>
                <a:lnTo>
                  <a:pt x="235928" y="140537"/>
                </a:lnTo>
                <a:cubicBezTo>
                  <a:pt x="233782" y="145401"/>
                  <a:pt x="230835" y="150176"/>
                  <a:pt x="226060" y="152843"/>
                </a:cubicBezTo>
                <a:lnTo>
                  <a:pt x="226047" y="152843"/>
                </a:lnTo>
                <a:cubicBezTo>
                  <a:pt x="226009" y="152856"/>
                  <a:pt x="225997" y="152869"/>
                  <a:pt x="225959" y="152894"/>
                </a:cubicBezTo>
                <a:cubicBezTo>
                  <a:pt x="226403" y="152780"/>
                  <a:pt x="226797" y="152754"/>
                  <a:pt x="227254" y="152602"/>
                </a:cubicBezTo>
                <a:cubicBezTo>
                  <a:pt x="226136" y="161695"/>
                  <a:pt x="229616" y="170700"/>
                  <a:pt x="236004" y="182295"/>
                </a:cubicBezTo>
                <a:cubicBezTo>
                  <a:pt x="237859" y="186524"/>
                  <a:pt x="239840" y="190753"/>
                  <a:pt x="241770" y="194982"/>
                </a:cubicBezTo>
                <a:lnTo>
                  <a:pt x="241846" y="194969"/>
                </a:lnTo>
                <a:cubicBezTo>
                  <a:pt x="251714" y="191972"/>
                  <a:pt x="261112" y="190727"/>
                  <a:pt x="270091" y="190931"/>
                </a:cubicBezTo>
                <a:cubicBezTo>
                  <a:pt x="278905" y="191121"/>
                  <a:pt x="287350" y="192683"/>
                  <a:pt x="295491" y="195325"/>
                </a:cubicBezTo>
                <a:cubicBezTo>
                  <a:pt x="296532" y="193204"/>
                  <a:pt x="298006" y="191909"/>
                  <a:pt x="299707" y="191820"/>
                </a:cubicBezTo>
                <a:lnTo>
                  <a:pt x="299860" y="191820"/>
                </a:lnTo>
                <a:cubicBezTo>
                  <a:pt x="301155" y="191820"/>
                  <a:pt x="302374" y="192556"/>
                  <a:pt x="303454" y="193814"/>
                </a:cubicBezTo>
                <a:cubicBezTo>
                  <a:pt x="304038" y="192391"/>
                  <a:pt x="304800" y="191159"/>
                  <a:pt x="305676" y="190016"/>
                </a:cubicBezTo>
                <a:cubicBezTo>
                  <a:pt x="306261" y="189242"/>
                  <a:pt x="306870" y="188530"/>
                  <a:pt x="307531" y="187845"/>
                </a:cubicBezTo>
                <a:close/>
                <a:moveTo>
                  <a:pt x="305080" y="216166"/>
                </a:moveTo>
                <a:cubicBezTo>
                  <a:pt x="305232" y="225056"/>
                  <a:pt x="305346" y="233958"/>
                  <a:pt x="304902" y="242912"/>
                </a:cubicBezTo>
                <a:cubicBezTo>
                  <a:pt x="304470" y="251687"/>
                  <a:pt x="303518" y="260539"/>
                  <a:pt x="301524" y="269518"/>
                </a:cubicBezTo>
                <a:cubicBezTo>
                  <a:pt x="309182" y="264654"/>
                  <a:pt x="310668" y="253834"/>
                  <a:pt x="312153" y="242988"/>
                </a:cubicBezTo>
                <a:cubicBezTo>
                  <a:pt x="312242" y="242480"/>
                  <a:pt x="312306" y="241997"/>
                  <a:pt x="312357" y="241553"/>
                </a:cubicBezTo>
                <a:lnTo>
                  <a:pt x="312242" y="241591"/>
                </a:lnTo>
                <a:lnTo>
                  <a:pt x="312471" y="240448"/>
                </a:lnTo>
                <a:cubicBezTo>
                  <a:pt x="313944" y="233285"/>
                  <a:pt x="314376" y="226097"/>
                  <a:pt x="313868" y="218668"/>
                </a:cubicBezTo>
                <a:cubicBezTo>
                  <a:pt x="313360" y="211238"/>
                  <a:pt x="311899" y="203605"/>
                  <a:pt x="309499" y="195604"/>
                </a:cubicBezTo>
                <a:cubicBezTo>
                  <a:pt x="309359" y="195096"/>
                  <a:pt x="309220" y="194588"/>
                  <a:pt x="309067" y="194093"/>
                </a:cubicBezTo>
                <a:cubicBezTo>
                  <a:pt x="308978" y="194372"/>
                  <a:pt x="308877" y="194626"/>
                  <a:pt x="308801" y="194906"/>
                </a:cubicBezTo>
                <a:cubicBezTo>
                  <a:pt x="308102" y="197141"/>
                  <a:pt x="307442" y="199465"/>
                  <a:pt x="306820" y="201891"/>
                </a:cubicBezTo>
                <a:lnTo>
                  <a:pt x="306743" y="201865"/>
                </a:lnTo>
                <a:cubicBezTo>
                  <a:pt x="306947" y="203008"/>
                  <a:pt x="307074" y="204202"/>
                  <a:pt x="307124" y="205447"/>
                </a:cubicBezTo>
                <a:cubicBezTo>
                  <a:pt x="307150" y="205853"/>
                  <a:pt x="307162" y="206285"/>
                  <a:pt x="307162" y="206691"/>
                </a:cubicBezTo>
                <a:cubicBezTo>
                  <a:pt x="307162" y="210044"/>
                  <a:pt x="306553" y="213054"/>
                  <a:pt x="305549" y="215264"/>
                </a:cubicBezTo>
                <a:cubicBezTo>
                  <a:pt x="305397" y="215581"/>
                  <a:pt x="305232" y="215874"/>
                  <a:pt x="305080" y="216166"/>
                </a:cubicBezTo>
                <a:moveTo>
                  <a:pt x="226632" y="260019"/>
                </a:moveTo>
                <a:cubicBezTo>
                  <a:pt x="227381" y="263981"/>
                  <a:pt x="228029" y="267956"/>
                  <a:pt x="228689" y="271944"/>
                </a:cubicBezTo>
                <a:cubicBezTo>
                  <a:pt x="229324" y="275856"/>
                  <a:pt x="229959" y="279742"/>
                  <a:pt x="230683" y="283577"/>
                </a:cubicBezTo>
                <a:cubicBezTo>
                  <a:pt x="233782" y="289572"/>
                  <a:pt x="237122" y="295579"/>
                  <a:pt x="240487" y="301573"/>
                </a:cubicBezTo>
                <a:cubicBezTo>
                  <a:pt x="237617" y="293521"/>
                  <a:pt x="234823" y="285495"/>
                  <a:pt x="232144" y="277341"/>
                </a:cubicBezTo>
                <a:cubicBezTo>
                  <a:pt x="230264" y="271652"/>
                  <a:pt x="228422" y="265899"/>
                  <a:pt x="226632" y="260019"/>
                </a:cubicBezTo>
                <a:moveTo>
                  <a:pt x="224993" y="243674"/>
                </a:moveTo>
                <a:cubicBezTo>
                  <a:pt x="225070" y="245680"/>
                  <a:pt x="225032" y="247738"/>
                  <a:pt x="224930" y="249821"/>
                </a:cubicBezTo>
                <a:cubicBezTo>
                  <a:pt x="227635" y="259180"/>
                  <a:pt x="230454" y="268134"/>
                  <a:pt x="233337" y="276935"/>
                </a:cubicBezTo>
                <a:cubicBezTo>
                  <a:pt x="236271" y="285736"/>
                  <a:pt x="239281" y="294385"/>
                  <a:pt x="242392" y="303084"/>
                </a:cubicBezTo>
                <a:lnTo>
                  <a:pt x="244120" y="302957"/>
                </a:lnTo>
                <a:lnTo>
                  <a:pt x="244221" y="302945"/>
                </a:lnTo>
                <a:cubicBezTo>
                  <a:pt x="240475" y="292416"/>
                  <a:pt x="236804" y="281952"/>
                  <a:pt x="233312" y="271182"/>
                </a:cubicBezTo>
                <a:cubicBezTo>
                  <a:pt x="230416" y="262267"/>
                  <a:pt x="227635" y="253173"/>
                  <a:pt x="224993" y="243674"/>
                </a:cubicBezTo>
                <a:moveTo>
                  <a:pt x="250978" y="320725"/>
                </a:moveTo>
                <a:cubicBezTo>
                  <a:pt x="253873" y="324954"/>
                  <a:pt x="256553" y="329221"/>
                  <a:pt x="259245" y="333475"/>
                </a:cubicBezTo>
                <a:cubicBezTo>
                  <a:pt x="261988" y="337819"/>
                  <a:pt x="264732" y="342175"/>
                  <a:pt x="267767" y="346569"/>
                </a:cubicBezTo>
                <a:lnTo>
                  <a:pt x="267919" y="346785"/>
                </a:lnTo>
                <a:lnTo>
                  <a:pt x="267919" y="347039"/>
                </a:lnTo>
                <a:cubicBezTo>
                  <a:pt x="267983" y="349986"/>
                  <a:pt x="268262" y="352881"/>
                  <a:pt x="269088" y="355612"/>
                </a:cubicBezTo>
                <a:cubicBezTo>
                  <a:pt x="269875" y="358304"/>
                  <a:pt x="271196" y="360831"/>
                  <a:pt x="273355" y="363130"/>
                </a:cubicBezTo>
                <a:cubicBezTo>
                  <a:pt x="283109" y="372655"/>
                  <a:pt x="286322" y="386447"/>
                  <a:pt x="289522" y="400227"/>
                </a:cubicBezTo>
                <a:cubicBezTo>
                  <a:pt x="290157" y="402945"/>
                  <a:pt x="290792" y="405662"/>
                  <a:pt x="291478" y="408393"/>
                </a:cubicBezTo>
                <a:lnTo>
                  <a:pt x="291516" y="408583"/>
                </a:lnTo>
                <a:lnTo>
                  <a:pt x="291478" y="408786"/>
                </a:lnTo>
                <a:cubicBezTo>
                  <a:pt x="291440" y="408926"/>
                  <a:pt x="291414" y="409079"/>
                  <a:pt x="291376" y="409218"/>
                </a:cubicBezTo>
                <a:cubicBezTo>
                  <a:pt x="290398" y="413346"/>
                  <a:pt x="289497" y="417092"/>
                  <a:pt x="289586" y="419861"/>
                </a:cubicBezTo>
                <a:cubicBezTo>
                  <a:pt x="289687" y="423480"/>
                  <a:pt x="289954" y="425893"/>
                  <a:pt x="290411" y="427125"/>
                </a:cubicBezTo>
                <a:cubicBezTo>
                  <a:pt x="290487" y="427367"/>
                  <a:pt x="290576" y="427532"/>
                  <a:pt x="290640" y="427621"/>
                </a:cubicBezTo>
                <a:cubicBezTo>
                  <a:pt x="290817" y="427494"/>
                  <a:pt x="291033" y="427227"/>
                  <a:pt x="291300" y="426846"/>
                </a:cubicBezTo>
                <a:cubicBezTo>
                  <a:pt x="291427" y="426478"/>
                  <a:pt x="291453" y="425830"/>
                  <a:pt x="291491" y="425195"/>
                </a:cubicBezTo>
                <a:cubicBezTo>
                  <a:pt x="291516" y="424382"/>
                  <a:pt x="291554" y="423544"/>
                  <a:pt x="291846" y="422909"/>
                </a:cubicBezTo>
                <a:lnTo>
                  <a:pt x="293942" y="418210"/>
                </a:lnTo>
                <a:lnTo>
                  <a:pt x="293408" y="423315"/>
                </a:lnTo>
                <a:cubicBezTo>
                  <a:pt x="293218" y="425093"/>
                  <a:pt x="293345" y="426478"/>
                  <a:pt x="293650" y="427290"/>
                </a:cubicBezTo>
                <a:cubicBezTo>
                  <a:pt x="293764" y="427544"/>
                  <a:pt x="293840" y="427709"/>
                  <a:pt x="293929" y="427786"/>
                </a:cubicBezTo>
                <a:cubicBezTo>
                  <a:pt x="293967" y="427773"/>
                  <a:pt x="294018" y="427722"/>
                  <a:pt x="294069" y="427659"/>
                </a:cubicBezTo>
                <a:lnTo>
                  <a:pt x="294310" y="427392"/>
                </a:lnTo>
                <a:lnTo>
                  <a:pt x="294666" y="427392"/>
                </a:lnTo>
                <a:cubicBezTo>
                  <a:pt x="294831" y="427392"/>
                  <a:pt x="294932" y="427354"/>
                  <a:pt x="294983" y="427265"/>
                </a:cubicBezTo>
                <a:cubicBezTo>
                  <a:pt x="295097" y="427087"/>
                  <a:pt x="295136" y="426770"/>
                  <a:pt x="295186" y="426452"/>
                </a:cubicBezTo>
                <a:lnTo>
                  <a:pt x="295453" y="424407"/>
                </a:lnTo>
                <a:lnTo>
                  <a:pt x="296659" y="426059"/>
                </a:lnTo>
                <a:cubicBezTo>
                  <a:pt x="298158" y="428116"/>
                  <a:pt x="299199" y="430313"/>
                  <a:pt x="299796" y="432675"/>
                </a:cubicBezTo>
                <a:lnTo>
                  <a:pt x="299974" y="433463"/>
                </a:lnTo>
                <a:lnTo>
                  <a:pt x="299187" y="433653"/>
                </a:lnTo>
                <a:cubicBezTo>
                  <a:pt x="296050" y="434453"/>
                  <a:pt x="296558" y="439266"/>
                  <a:pt x="297028" y="443724"/>
                </a:cubicBezTo>
                <a:cubicBezTo>
                  <a:pt x="297079" y="443940"/>
                  <a:pt x="297079" y="444143"/>
                  <a:pt x="297104" y="444397"/>
                </a:cubicBezTo>
                <a:cubicBezTo>
                  <a:pt x="298501" y="445375"/>
                  <a:pt x="300076" y="446264"/>
                  <a:pt x="301930" y="447026"/>
                </a:cubicBezTo>
                <a:cubicBezTo>
                  <a:pt x="303860" y="447826"/>
                  <a:pt x="306083" y="448487"/>
                  <a:pt x="308623" y="448995"/>
                </a:cubicBezTo>
                <a:lnTo>
                  <a:pt x="317411" y="447039"/>
                </a:lnTo>
                <a:lnTo>
                  <a:pt x="317564" y="447013"/>
                </a:lnTo>
                <a:lnTo>
                  <a:pt x="317691" y="447026"/>
                </a:lnTo>
                <a:lnTo>
                  <a:pt x="322745" y="447661"/>
                </a:lnTo>
                <a:lnTo>
                  <a:pt x="328003" y="444893"/>
                </a:lnTo>
                <a:cubicBezTo>
                  <a:pt x="326339" y="442518"/>
                  <a:pt x="324803" y="440016"/>
                  <a:pt x="323355" y="437425"/>
                </a:cubicBezTo>
                <a:cubicBezTo>
                  <a:pt x="321844" y="434695"/>
                  <a:pt x="320447" y="431900"/>
                  <a:pt x="319062" y="429043"/>
                </a:cubicBezTo>
                <a:cubicBezTo>
                  <a:pt x="318122" y="428979"/>
                  <a:pt x="317386" y="428421"/>
                  <a:pt x="316764" y="427481"/>
                </a:cubicBezTo>
                <a:cubicBezTo>
                  <a:pt x="316154" y="426566"/>
                  <a:pt x="315633" y="425258"/>
                  <a:pt x="315024" y="423658"/>
                </a:cubicBezTo>
                <a:cubicBezTo>
                  <a:pt x="313830" y="422426"/>
                  <a:pt x="312585" y="420991"/>
                  <a:pt x="311341" y="419556"/>
                </a:cubicBezTo>
                <a:cubicBezTo>
                  <a:pt x="309741" y="417689"/>
                  <a:pt x="308102" y="415822"/>
                  <a:pt x="306743" y="414489"/>
                </a:cubicBezTo>
                <a:lnTo>
                  <a:pt x="306566" y="414336"/>
                </a:lnTo>
                <a:lnTo>
                  <a:pt x="306502" y="414146"/>
                </a:lnTo>
                <a:lnTo>
                  <a:pt x="303200" y="402881"/>
                </a:lnTo>
                <a:cubicBezTo>
                  <a:pt x="298006" y="389724"/>
                  <a:pt x="296494" y="378192"/>
                  <a:pt x="294983" y="366623"/>
                </a:cubicBezTo>
                <a:cubicBezTo>
                  <a:pt x="294729" y="364743"/>
                  <a:pt x="294488" y="362851"/>
                  <a:pt x="294196" y="360793"/>
                </a:cubicBezTo>
                <a:lnTo>
                  <a:pt x="294170" y="360666"/>
                </a:lnTo>
                <a:lnTo>
                  <a:pt x="294208" y="360514"/>
                </a:lnTo>
                <a:cubicBezTo>
                  <a:pt x="294970" y="357136"/>
                  <a:pt x="295313" y="353923"/>
                  <a:pt x="295161" y="350925"/>
                </a:cubicBezTo>
                <a:cubicBezTo>
                  <a:pt x="295047" y="347979"/>
                  <a:pt x="294450" y="345236"/>
                  <a:pt x="293281" y="342759"/>
                </a:cubicBezTo>
                <a:cubicBezTo>
                  <a:pt x="291668" y="339597"/>
                  <a:pt x="290221" y="336346"/>
                  <a:pt x="289065" y="332942"/>
                </a:cubicBezTo>
                <a:cubicBezTo>
                  <a:pt x="287922" y="329551"/>
                  <a:pt x="287046" y="326008"/>
                  <a:pt x="286576" y="322261"/>
                </a:cubicBezTo>
                <a:lnTo>
                  <a:pt x="276949" y="289051"/>
                </a:lnTo>
                <a:cubicBezTo>
                  <a:pt x="276416" y="287197"/>
                  <a:pt x="275247" y="283577"/>
                  <a:pt x="275247" y="281571"/>
                </a:cubicBezTo>
                <a:cubicBezTo>
                  <a:pt x="275247" y="279869"/>
                  <a:pt x="273558" y="273709"/>
                  <a:pt x="274828" y="271804"/>
                </a:cubicBezTo>
                <a:cubicBezTo>
                  <a:pt x="276098" y="273697"/>
                  <a:pt x="276060" y="276414"/>
                  <a:pt x="276060" y="278535"/>
                </a:cubicBezTo>
                <a:cubicBezTo>
                  <a:pt x="276060" y="282041"/>
                  <a:pt x="277305" y="285368"/>
                  <a:pt x="277673" y="288009"/>
                </a:cubicBezTo>
                <a:lnTo>
                  <a:pt x="277724" y="288009"/>
                </a:lnTo>
                <a:cubicBezTo>
                  <a:pt x="278816" y="288035"/>
                  <a:pt x="279781" y="287895"/>
                  <a:pt x="280569" y="287654"/>
                </a:cubicBezTo>
                <a:cubicBezTo>
                  <a:pt x="281343" y="287413"/>
                  <a:pt x="281978" y="287044"/>
                  <a:pt x="282486" y="286574"/>
                </a:cubicBezTo>
                <a:lnTo>
                  <a:pt x="282956" y="286155"/>
                </a:lnTo>
                <a:lnTo>
                  <a:pt x="283020" y="286193"/>
                </a:lnTo>
                <a:cubicBezTo>
                  <a:pt x="285979" y="283907"/>
                  <a:pt x="288760" y="281317"/>
                  <a:pt x="291059" y="278383"/>
                </a:cubicBezTo>
                <a:cubicBezTo>
                  <a:pt x="293523" y="275259"/>
                  <a:pt x="295453" y="271754"/>
                  <a:pt x="296596" y="267753"/>
                </a:cubicBezTo>
                <a:cubicBezTo>
                  <a:pt x="299504" y="257568"/>
                  <a:pt x="299771" y="243877"/>
                  <a:pt x="300088" y="226884"/>
                </a:cubicBezTo>
                <a:cubicBezTo>
                  <a:pt x="300139" y="224332"/>
                  <a:pt x="300203" y="221716"/>
                  <a:pt x="300266" y="219036"/>
                </a:cubicBezTo>
                <a:cubicBezTo>
                  <a:pt x="298641" y="218693"/>
                  <a:pt x="297129" y="217194"/>
                  <a:pt x="295986" y="214972"/>
                </a:cubicBezTo>
                <a:cubicBezTo>
                  <a:pt x="294742" y="212533"/>
                  <a:pt x="293891" y="209181"/>
                  <a:pt x="293726" y="205498"/>
                </a:cubicBezTo>
                <a:cubicBezTo>
                  <a:pt x="293700" y="205091"/>
                  <a:pt x="293700" y="204659"/>
                  <a:pt x="293700" y="204253"/>
                </a:cubicBezTo>
                <a:cubicBezTo>
                  <a:pt x="293700" y="203643"/>
                  <a:pt x="293726" y="203034"/>
                  <a:pt x="293764" y="202450"/>
                </a:cubicBezTo>
                <a:cubicBezTo>
                  <a:pt x="285077" y="199097"/>
                  <a:pt x="276632" y="197293"/>
                  <a:pt x="268567" y="196874"/>
                </a:cubicBezTo>
                <a:cubicBezTo>
                  <a:pt x="259944" y="196430"/>
                  <a:pt x="251740" y="197535"/>
                  <a:pt x="244043" y="199948"/>
                </a:cubicBezTo>
                <a:cubicBezTo>
                  <a:pt x="246964" y="206463"/>
                  <a:pt x="249657" y="212940"/>
                  <a:pt x="251625" y="219455"/>
                </a:cubicBezTo>
                <a:cubicBezTo>
                  <a:pt x="252337" y="223024"/>
                  <a:pt x="252794" y="226745"/>
                  <a:pt x="251625" y="231583"/>
                </a:cubicBezTo>
                <a:cubicBezTo>
                  <a:pt x="250330" y="234416"/>
                  <a:pt x="247752" y="235533"/>
                  <a:pt x="244589" y="235889"/>
                </a:cubicBezTo>
                <a:cubicBezTo>
                  <a:pt x="236068" y="235508"/>
                  <a:pt x="226428" y="234428"/>
                  <a:pt x="225070" y="238619"/>
                </a:cubicBezTo>
                <a:cubicBezTo>
                  <a:pt x="225032" y="238632"/>
                  <a:pt x="224993" y="238645"/>
                  <a:pt x="224943" y="238683"/>
                </a:cubicBezTo>
                <a:cubicBezTo>
                  <a:pt x="227940" y="249833"/>
                  <a:pt x="231166" y="260451"/>
                  <a:pt x="234518" y="270801"/>
                </a:cubicBezTo>
                <a:cubicBezTo>
                  <a:pt x="238036" y="281583"/>
                  <a:pt x="241719" y="292150"/>
                  <a:pt x="245517" y="302792"/>
                </a:cubicBezTo>
                <a:lnTo>
                  <a:pt x="245682" y="302767"/>
                </a:lnTo>
                <a:lnTo>
                  <a:pt x="245847" y="303237"/>
                </a:lnTo>
                <a:lnTo>
                  <a:pt x="247511" y="307720"/>
                </a:lnTo>
                <a:cubicBezTo>
                  <a:pt x="247777" y="307733"/>
                  <a:pt x="248031" y="307733"/>
                  <a:pt x="248311" y="307745"/>
                </a:cubicBezTo>
                <a:lnTo>
                  <a:pt x="248438" y="307745"/>
                </a:lnTo>
                <a:cubicBezTo>
                  <a:pt x="249962" y="308025"/>
                  <a:pt x="251447" y="308457"/>
                  <a:pt x="252908" y="308876"/>
                </a:cubicBezTo>
                <a:cubicBezTo>
                  <a:pt x="254343" y="309282"/>
                  <a:pt x="255778" y="309701"/>
                  <a:pt x="257226" y="309955"/>
                </a:cubicBezTo>
                <a:cubicBezTo>
                  <a:pt x="258229" y="310133"/>
                  <a:pt x="259360" y="310031"/>
                  <a:pt x="260515" y="309930"/>
                </a:cubicBezTo>
                <a:cubicBezTo>
                  <a:pt x="261747" y="309815"/>
                  <a:pt x="262979" y="309701"/>
                  <a:pt x="264338" y="309917"/>
                </a:cubicBezTo>
                <a:cubicBezTo>
                  <a:pt x="269354" y="309701"/>
                  <a:pt x="270713" y="311466"/>
                  <a:pt x="268402" y="315200"/>
                </a:cubicBezTo>
                <a:lnTo>
                  <a:pt x="268275" y="315429"/>
                </a:lnTo>
                <a:lnTo>
                  <a:pt x="268046" y="315530"/>
                </a:lnTo>
                <a:cubicBezTo>
                  <a:pt x="267183" y="315886"/>
                  <a:pt x="266332" y="316153"/>
                  <a:pt x="265456" y="316470"/>
                </a:cubicBezTo>
                <a:cubicBezTo>
                  <a:pt x="264198" y="316889"/>
                  <a:pt x="262852" y="317347"/>
                  <a:pt x="261569" y="317982"/>
                </a:cubicBezTo>
                <a:lnTo>
                  <a:pt x="261519" y="318020"/>
                </a:lnTo>
                <a:lnTo>
                  <a:pt x="261480" y="318020"/>
                </a:lnTo>
                <a:cubicBezTo>
                  <a:pt x="259398" y="318769"/>
                  <a:pt x="257531" y="319112"/>
                  <a:pt x="255689" y="319442"/>
                </a:cubicBezTo>
                <a:lnTo>
                  <a:pt x="255677" y="319442"/>
                </a:lnTo>
                <a:cubicBezTo>
                  <a:pt x="255016" y="319556"/>
                  <a:pt x="254381" y="319671"/>
                  <a:pt x="253708" y="319810"/>
                </a:cubicBezTo>
                <a:cubicBezTo>
                  <a:pt x="252222" y="320115"/>
                  <a:pt x="252337" y="320496"/>
                  <a:pt x="250978" y="320725"/>
                </a:cubicBezTo>
                <a:moveTo>
                  <a:pt x="148400" y="302310"/>
                </a:moveTo>
                <a:lnTo>
                  <a:pt x="148425" y="302373"/>
                </a:lnTo>
                <a:cubicBezTo>
                  <a:pt x="151435" y="306298"/>
                  <a:pt x="152908" y="310323"/>
                  <a:pt x="153238" y="314387"/>
                </a:cubicBezTo>
                <a:cubicBezTo>
                  <a:pt x="153556" y="318426"/>
                  <a:pt x="152769" y="322515"/>
                  <a:pt x="151270" y="326630"/>
                </a:cubicBezTo>
                <a:lnTo>
                  <a:pt x="151181" y="326872"/>
                </a:lnTo>
                <a:lnTo>
                  <a:pt x="150978" y="327011"/>
                </a:lnTo>
                <a:cubicBezTo>
                  <a:pt x="149873" y="327799"/>
                  <a:pt x="149492" y="328586"/>
                  <a:pt x="149555" y="329373"/>
                </a:cubicBezTo>
                <a:cubicBezTo>
                  <a:pt x="149606" y="330275"/>
                  <a:pt x="150127" y="331266"/>
                  <a:pt x="150800" y="332307"/>
                </a:cubicBezTo>
                <a:cubicBezTo>
                  <a:pt x="151244" y="333018"/>
                  <a:pt x="151295" y="333806"/>
                  <a:pt x="151359" y="334606"/>
                </a:cubicBezTo>
                <a:cubicBezTo>
                  <a:pt x="151384" y="335152"/>
                  <a:pt x="151422" y="335685"/>
                  <a:pt x="151587" y="336117"/>
                </a:cubicBezTo>
                <a:cubicBezTo>
                  <a:pt x="154546" y="338581"/>
                  <a:pt x="157645" y="339508"/>
                  <a:pt x="160782" y="340422"/>
                </a:cubicBezTo>
                <a:cubicBezTo>
                  <a:pt x="165291" y="341743"/>
                  <a:pt x="169850" y="343077"/>
                  <a:pt x="174359" y="348665"/>
                </a:cubicBezTo>
                <a:cubicBezTo>
                  <a:pt x="181001" y="355637"/>
                  <a:pt x="186144" y="362546"/>
                  <a:pt x="189764" y="369429"/>
                </a:cubicBezTo>
                <a:cubicBezTo>
                  <a:pt x="193167" y="375881"/>
                  <a:pt x="195225" y="382307"/>
                  <a:pt x="195987" y="388682"/>
                </a:cubicBezTo>
                <a:cubicBezTo>
                  <a:pt x="197168" y="388035"/>
                  <a:pt x="198095" y="387933"/>
                  <a:pt x="198781" y="388390"/>
                </a:cubicBezTo>
                <a:cubicBezTo>
                  <a:pt x="199657" y="388962"/>
                  <a:pt x="199936" y="390333"/>
                  <a:pt x="199670" y="392518"/>
                </a:cubicBezTo>
                <a:lnTo>
                  <a:pt x="199657" y="392708"/>
                </a:lnTo>
                <a:lnTo>
                  <a:pt x="199555" y="392848"/>
                </a:lnTo>
                <a:cubicBezTo>
                  <a:pt x="199174" y="393445"/>
                  <a:pt x="198984" y="394080"/>
                  <a:pt x="199009" y="394728"/>
                </a:cubicBezTo>
                <a:cubicBezTo>
                  <a:pt x="199035" y="395452"/>
                  <a:pt x="199301" y="396213"/>
                  <a:pt x="199784" y="397026"/>
                </a:cubicBezTo>
                <a:lnTo>
                  <a:pt x="199822" y="397115"/>
                </a:lnTo>
                <a:lnTo>
                  <a:pt x="199860" y="397153"/>
                </a:lnTo>
                <a:lnTo>
                  <a:pt x="200902" y="400100"/>
                </a:lnTo>
                <a:lnTo>
                  <a:pt x="200914" y="400163"/>
                </a:lnTo>
                <a:lnTo>
                  <a:pt x="203124" y="408037"/>
                </a:lnTo>
                <a:lnTo>
                  <a:pt x="214935" y="415378"/>
                </a:lnTo>
                <a:lnTo>
                  <a:pt x="221666" y="404189"/>
                </a:lnTo>
                <a:lnTo>
                  <a:pt x="220066" y="390664"/>
                </a:lnTo>
                <a:lnTo>
                  <a:pt x="212077" y="381697"/>
                </a:lnTo>
                <a:lnTo>
                  <a:pt x="210249" y="388390"/>
                </a:lnTo>
                <a:lnTo>
                  <a:pt x="208610" y="394258"/>
                </a:lnTo>
                <a:lnTo>
                  <a:pt x="208636" y="388162"/>
                </a:lnTo>
                <a:cubicBezTo>
                  <a:pt x="208674" y="384275"/>
                  <a:pt x="207404" y="379907"/>
                  <a:pt x="205245" y="375157"/>
                </a:cubicBezTo>
                <a:cubicBezTo>
                  <a:pt x="203048" y="370356"/>
                  <a:pt x="199924" y="365213"/>
                  <a:pt x="196215" y="359815"/>
                </a:cubicBezTo>
                <a:cubicBezTo>
                  <a:pt x="186563" y="348944"/>
                  <a:pt x="182182" y="340334"/>
                  <a:pt x="180670" y="332968"/>
                </a:cubicBezTo>
                <a:cubicBezTo>
                  <a:pt x="179134" y="325551"/>
                  <a:pt x="180518" y="319442"/>
                  <a:pt x="182347" y="313511"/>
                </a:cubicBezTo>
                <a:lnTo>
                  <a:pt x="182410" y="313333"/>
                </a:lnTo>
                <a:lnTo>
                  <a:pt x="182550" y="313181"/>
                </a:lnTo>
                <a:cubicBezTo>
                  <a:pt x="185661" y="310133"/>
                  <a:pt x="188455" y="306348"/>
                  <a:pt x="190767" y="301332"/>
                </a:cubicBezTo>
                <a:cubicBezTo>
                  <a:pt x="193040" y="296353"/>
                  <a:pt x="194856" y="290181"/>
                  <a:pt x="195999" y="282371"/>
                </a:cubicBezTo>
                <a:cubicBezTo>
                  <a:pt x="195110" y="282180"/>
                  <a:pt x="194209" y="281990"/>
                  <a:pt x="193282" y="281812"/>
                </a:cubicBezTo>
                <a:cubicBezTo>
                  <a:pt x="190538" y="281266"/>
                  <a:pt x="187643" y="280694"/>
                  <a:pt x="184912" y="279767"/>
                </a:cubicBezTo>
                <a:cubicBezTo>
                  <a:pt x="182118" y="278827"/>
                  <a:pt x="179540" y="277710"/>
                  <a:pt x="177102" y="276668"/>
                </a:cubicBezTo>
                <a:cubicBezTo>
                  <a:pt x="171450" y="274243"/>
                  <a:pt x="166586" y="272134"/>
                  <a:pt x="162370" y="273532"/>
                </a:cubicBezTo>
                <a:cubicBezTo>
                  <a:pt x="162306" y="273544"/>
                  <a:pt x="162255" y="273582"/>
                  <a:pt x="162167" y="273595"/>
                </a:cubicBezTo>
                <a:cubicBezTo>
                  <a:pt x="161671" y="274636"/>
                  <a:pt x="161151" y="275691"/>
                  <a:pt x="160617" y="276732"/>
                </a:cubicBezTo>
                <a:cubicBezTo>
                  <a:pt x="159474" y="278980"/>
                  <a:pt x="158331" y="281240"/>
                  <a:pt x="157455" y="283679"/>
                </a:cubicBezTo>
                <a:cubicBezTo>
                  <a:pt x="156274" y="286955"/>
                  <a:pt x="155004" y="290219"/>
                  <a:pt x="153391" y="293572"/>
                </a:cubicBezTo>
                <a:cubicBezTo>
                  <a:pt x="152019" y="296404"/>
                  <a:pt x="150394" y="299300"/>
                  <a:pt x="148400" y="302310"/>
                </a:cubicBezTo>
                <a:moveTo>
                  <a:pt x="180797" y="249821"/>
                </a:moveTo>
                <a:lnTo>
                  <a:pt x="175324" y="248309"/>
                </a:lnTo>
                <a:cubicBezTo>
                  <a:pt x="174981" y="248208"/>
                  <a:pt x="174651" y="248106"/>
                  <a:pt x="174308" y="248004"/>
                </a:cubicBezTo>
                <a:cubicBezTo>
                  <a:pt x="162192" y="246912"/>
                  <a:pt x="150254" y="246036"/>
                  <a:pt x="143853" y="251916"/>
                </a:cubicBezTo>
                <a:cubicBezTo>
                  <a:pt x="133731" y="220547"/>
                  <a:pt x="138049" y="197217"/>
                  <a:pt x="150495" y="178396"/>
                </a:cubicBezTo>
                <a:cubicBezTo>
                  <a:pt x="150521" y="178358"/>
                  <a:pt x="150546" y="178320"/>
                  <a:pt x="150571" y="178294"/>
                </a:cubicBezTo>
                <a:cubicBezTo>
                  <a:pt x="144844" y="177215"/>
                  <a:pt x="139014" y="176592"/>
                  <a:pt x="133071" y="176618"/>
                </a:cubicBezTo>
                <a:cubicBezTo>
                  <a:pt x="127127" y="176630"/>
                  <a:pt x="121120" y="177316"/>
                  <a:pt x="115037" y="178878"/>
                </a:cubicBezTo>
                <a:cubicBezTo>
                  <a:pt x="109462" y="180301"/>
                  <a:pt x="105524" y="181850"/>
                  <a:pt x="102502" y="183412"/>
                </a:cubicBezTo>
                <a:cubicBezTo>
                  <a:pt x="99467" y="184974"/>
                  <a:pt x="97346" y="186575"/>
                  <a:pt x="95428" y="188124"/>
                </a:cubicBezTo>
                <a:lnTo>
                  <a:pt x="95352" y="188187"/>
                </a:lnTo>
                <a:lnTo>
                  <a:pt x="95237" y="188213"/>
                </a:lnTo>
                <a:cubicBezTo>
                  <a:pt x="93561" y="188975"/>
                  <a:pt x="91631" y="188861"/>
                  <a:pt x="89840" y="188086"/>
                </a:cubicBezTo>
                <a:cubicBezTo>
                  <a:pt x="88151" y="187337"/>
                  <a:pt x="86589" y="185952"/>
                  <a:pt x="85573" y="184073"/>
                </a:cubicBezTo>
                <a:lnTo>
                  <a:pt x="85573" y="184060"/>
                </a:lnTo>
                <a:lnTo>
                  <a:pt x="85560" y="183996"/>
                </a:lnTo>
                <a:cubicBezTo>
                  <a:pt x="82271" y="175843"/>
                  <a:pt x="78194" y="170103"/>
                  <a:pt x="73114" y="166420"/>
                </a:cubicBezTo>
                <a:cubicBezTo>
                  <a:pt x="68072" y="162775"/>
                  <a:pt x="61964" y="161124"/>
                  <a:pt x="54610" y="161162"/>
                </a:cubicBezTo>
                <a:cubicBezTo>
                  <a:pt x="41923" y="161213"/>
                  <a:pt x="31839" y="165467"/>
                  <a:pt x="24448" y="172414"/>
                </a:cubicBezTo>
                <a:cubicBezTo>
                  <a:pt x="16282" y="180085"/>
                  <a:pt x="11405" y="191032"/>
                  <a:pt x="9906" y="203250"/>
                </a:cubicBezTo>
                <a:cubicBezTo>
                  <a:pt x="9055" y="210260"/>
                  <a:pt x="8065" y="216242"/>
                  <a:pt x="6426" y="222185"/>
                </a:cubicBezTo>
                <a:cubicBezTo>
                  <a:pt x="4953" y="227672"/>
                  <a:pt x="2921" y="233133"/>
                  <a:pt x="0" y="239343"/>
                </a:cubicBezTo>
                <a:cubicBezTo>
                  <a:pt x="1194" y="238899"/>
                  <a:pt x="2388" y="238251"/>
                  <a:pt x="3531" y="237463"/>
                </a:cubicBezTo>
                <a:cubicBezTo>
                  <a:pt x="5220" y="236295"/>
                  <a:pt x="6846" y="234835"/>
                  <a:pt x="8420" y="233374"/>
                </a:cubicBezTo>
                <a:cubicBezTo>
                  <a:pt x="10440" y="230936"/>
                  <a:pt x="11379" y="227075"/>
                  <a:pt x="12395" y="224090"/>
                </a:cubicBezTo>
                <a:cubicBezTo>
                  <a:pt x="13627" y="220509"/>
                  <a:pt x="16104" y="212051"/>
                  <a:pt x="17272" y="208406"/>
                </a:cubicBezTo>
                <a:cubicBezTo>
                  <a:pt x="17526" y="207530"/>
                  <a:pt x="18339" y="207745"/>
                  <a:pt x="18047" y="208647"/>
                </a:cubicBezTo>
                <a:cubicBezTo>
                  <a:pt x="16891" y="212318"/>
                  <a:pt x="14389" y="220788"/>
                  <a:pt x="13157" y="224357"/>
                </a:cubicBezTo>
                <a:cubicBezTo>
                  <a:pt x="12903" y="225144"/>
                  <a:pt x="11938" y="228053"/>
                  <a:pt x="10998" y="230936"/>
                </a:cubicBezTo>
                <a:lnTo>
                  <a:pt x="9741" y="234263"/>
                </a:lnTo>
                <a:cubicBezTo>
                  <a:pt x="6096" y="243725"/>
                  <a:pt x="6350" y="255345"/>
                  <a:pt x="6579" y="265061"/>
                </a:cubicBezTo>
                <a:cubicBezTo>
                  <a:pt x="6693" y="269861"/>
                  <a:pt x="6782" y="274205"/>
                  <a:pt x="6388" y="277684"/>
                </a:cubicBezTo>
                <a:cubicBezTo>
                  <a:pt x="6973" y="277138"/>
                  <a:pt x="7544" y="276618"/>
                  <a:pt x="8103" y="276097"/>
                </a:cubicBezTo>
                <a:cubicBezTo>
                  <a:pt x="12624" y="271906"/>
                  <a:pt x="17399" y="267537"/>
                  <a:pt x="19050" y="258063"/>
                </a:cubicBezTo>
                <a:lnTo>
                  <a:pt x="19876" y="253326"/>
                </a:lnTo>
                <a:cubicBezTo>
                  <a:pt x="20180" y="250075"/>
                  <a:pt x="20282" y="246747"/>
                  <a:pt x="20396" y="243471"/>
                </a:cubicBezTo>
                <a:cubicBezTo>
                  <a:pt x="20676" y="234746"/>
                  <a:pt x="21806" y="225056"/>
                  <a:pt x="25730" y="220445"/>
                </a:cubicBezTo>
                <a:cubicBezTo>
                  <a:pt x="25921" y="220230"/>
                  <a:pt x="27254" y="218921"/>
                  <a:pt x="27419" y="219036"/>
                </a:cubicBezTo>
                <a:cubicBezTo>
                  <a:pt x="27572" y="219176"/>
                  <a:pt x="26543" y="220750"/>
                  <a:pt x="26340" y="220966"/>
                </a:cubicBezTo>
                <a:cubicBezTo>
                  <a:pt x="22606" y="225360"/>
                  <a:pt x="21489" y="234898"/>
                  <a:pt x="21209" y="243509"/>
                </a:cubicBezTo>
                <a:cubicBezTo>
                  <a:pt x="21069" y="247700"/>
                  <a:pt x="20942" y="252018"/>
                  <a:pt x="20384" y="256158"/>
                </a:cubicBezTo>
                <a:lnTo>
                  <a:pt x="20650" y="258088"/>
                </a:lnTo>
                <a:cubicBezTo>
                  <a:pt x="21539" y="264083"/>
                  <a:pt x="21679" y="269290"/>
                  <a:pt x="21285" y="273887"/>
                </a:cubicBezTo>
                <a:cubicBezTo>
                  <a:pt x="21006" y="277138"/>
                  <a:pt x="20435" y="280097"/>
                  <a:pt x="19647" y="282828"/>
                </a:cubicBezTo>
                <a:cubicBezTo>
                  <a:pt x="20092" y="282383"/>
                  <a:pt x="20523" y="281964"/>
                  <a:pt x="20981" y="281532"/>
                </a:cubicBezTo>
                <a:cubicBezTo>
                  <a:pt x="24638" y="278040"/>
                  <a:pt x="28423" y="274408"/>
                  <a:pt x="31407" y="268629"/>
                </a:cubicBezTo>
                <a:lnTo>
                  <a:pt x="32093" y="267296"/>
                </a:lnTo>
                <a:lnTo>
                  <a:pt x="32373" y="267778"/>
                </a:lnTo>
                <a:cubicBezTo>
                  <a:pt x="33858" y="263384"/>
                  <a:pt x="35001" y="258965"/>
                  <a:pt x="35738" y="254545"/>
                </a:cubicBezTo>
                <a:cubicBezTo>
                  <a:pt x="36551" y="249630"/>
                  <a:pt x="37046" y="240511"/>
                  <a:pt x="36767" y="235571"/>
                </a:cubicBezTo>
                <a:cubicBezTo>
                  <a:pt x="36754" y="235381"/>
                  <a:pt x="36754" y="232129"/>
                  <a:pt x="37148" y="232104"/>
                </a:cubicBezTo>
                <a:cubicBezTo>
                  <a:pt x="37567" y="232079"/>
                  <a:pt x="37567" y="235330"/>
                  <a:pt x="37580" y="235520"/>
                </a:cubicBezTo>
                <a:cubicBezTo>
                  <a:pt x="37872" y="240511"/>
                  <a:pt x="37376" y="249681"/>
                  <a:pt x="36525" y="254685"/>
                </a:cubicBezTo>
                <a:cubicBezTo>
                  <a:pt x="35751" y="259371"/>
                  <a:pt x="35205" y="264768"/>
                  <a:pt x="33592" y="269442"/>
                </a:cubicBezTo>
                <a:cubicBezTo>
                  <a:pt x="33795" y="269772"/>
                  <a:pt x="33350" y="269290"/>
                  <a:pt x="33592" y="269442"/>
                </a:cubicBezTo>
                <a:cubicBezTo>
                  <a:pt x="34062" y="269734"/>
                  <a:pt x="34671" y="269722"/>
                  <a:pt x="35357" y="269379"/>
                </a:cubicBezTo>
                <a:cubicBezTo>
                  <a:pt x="36246" y="268947"/>
                  <a:pt x="37224" y="268070"/>
                  <a:pt x="38278" y="266788"/>
                </a:cubicBezTo>
                <a:cubicBezTo>
                  <a:pt x="40818" y="263664"/>
                  <a:pt x="43688" y="258139"/>
                  <a:pt x="46304" y="250392"/>
                </a:cubicBezTo>
                <a:lnTo>
                  <a:pt x="46381" y="250163"/>
                </a:lnTo>
                <a:cubicBezTo>
                  <a:pt x="48730" y="235279"/>
                  <a:pt x="39129" y="179043"/>
                  <a:pt x="72466" y="186968"/>
                </a:cubicBezTo>
                <a:cubicBezTo>
                  <a:pt x="76276" y="187857"/>
                  <a:pt x="80251" y="191007"/>
                  <a:pt x="83769" y="196531"/>
                </a:cubicBezTo>
                <a:lnTo>
                  <a:pt x="84023" y="196925"/>
                </a:lnTo>
                <a:lnTo>
                  <a:pt x="83808" y="197357"/>
                </a:lnTo>
                <a:cubicBezTo>
                  <a:pt x="76022" y="211898"/>
                  <a:pt x="73470" y="226872"/>
                  <a:pt x="75299" y="240613"/>
                </a:cubicBezTo>
                <a:cubicBezTo>
                  <a:pt x="77216" y="255066"/>
                  <a:pt x="83985" y="268198"/>
                  <a:pt x="94539" y="278154"/>
                </a:cubicBezTo>
                <a:lnTo>
                  <a:pt x="94768" y="278383"/>
                </a:lnTo>
                <a:lnTo>
                  <a:pt x="94793" y="278700"/>
                </a:lnTo>
                <a:cubicBezTo>
                  <a:pt x="94971" y="281621"/>
                  <a:pt x="95072" y="284504"/>
                  <a:pt x="95098" y="287146"/>
                </a:cubicBezTo>
                <a:cubicBezTo>
                  <a:pt x="95123" y="290638"/>
                  <a:pt x="95085" y="293636"/>
                  <a:pt x="95009" y="295579"/>
                </a:cubicBezTo>
                <a:lnTo>
                  <a:pt x="95009" y="295706"/>
                </a:lnTo>
                <a:lnTo>
                  <a:pt x="94945" y="295845"/>
                </a:lnTo>
                <a:cubicBezTo>
                  <a:pt x="94577" y="296811"/>
                  <a:pt x="94056" y="297496"/>
                  <a:pt x="93561" y="298170"/>
                </a:cubicBezTo>
                <a:cubicBezTo>
                  <a:pt x="93129" y="298754"/>
                  <a:pt x="92710" y="299325"/>
                  <a:pt x="92456" y="300062"/>
                </a:cubicBezTo>
                <a:cubicBezTo>
                  <a:pt x="90805" y="304939"/>
                  <a:pt x="88722" y="308672"/>
                  <a:pt x="86525" y="311568"/>
                </a:cubicBezTo>
                <a:cubicBezTo>
                  <a:pt x="84277" y="314489"/>
                  <a:pt x="81928" y="316534"/>
                  <a:pt x="79769" y="318007"/>
                </a:cubicBezTo>
                <a:lnTo>
                  <a:pt x="79718" y="318045"/>
                </a:lnTo>
                <a:lnTo>
                  <a:pt x="79642" y="318083"/>
                </a:lnTo>
                <a:cubicBezTo>
                  <a:pt x="78410" y="318604"/>
                  <a:pt x="77026" y="319061"/>
                  <a:pt x="75616" y="319518"/>
                </a:cubicBezTo>
                <a:cubicBezTo>
                  <a:pt x="72898" y="320382"/>
                  <a:pt x="70142" y="321284"/>
                  <a:pt x="68517" y="322846"/>
                </a:cubicBezTo>
                <a:cubicBezTo>
                  <a:pt x="67005" y="324306"/>
                  <a:pt x="66523" y="326706"/>
                  <a:pt x="66053" y="329119"/>
                </a:cubicBezTo>
                <a:cubicBezTo>
                  <a:pt x="65875" y="330008"/>
                  <a:pt x="65697" y="330897"/>
                  <a:pt x="65456" y="331812"/>
                </a:cubicBezTo>
                <a:lnTo>
                  <a:pt x="65418" y="331939"/>
                </a:lnTo>
                <a:lnTo>
                  <a:pt x="65342" y="332053"/>
                </a:lnTo>
                <a:cubicBezTo>
                  <a:pt x="64376" y="333475"/>
                  <a:pt x="63830" y="335139"/>
                  <a:pt x="63602" y="336828"/>
                </a:cubicBezTo>
                <a:cubicBezTo>
                  <a:pt x="63411" y="338657"/>
                  <a:pt x="63602" y="340524"/>
                  <a:pt x="64173" y="342238"/>
                </a:cubicBezTo>
                <a:lnTo>
                  <a:pt x="64237" y="342404"/>
                </a:lnTo>
                <a:lnTo>
                  <a:pt x="64211" y="342581"/>
                </a:lnTo>
                <a:cubicBezTo>
                  <a:pt x="62827" y="354761"/>
                  <a:pt x="60617" y="364298"/>
                  <a:pt x="57468" y="372058"/>
                </a:cubicBezTo>
                <a:cubicBezTo>
                  <a:pt x="54305" y="379856"/>
                  <a:pt x="50203" y="385876"/>
                  <a:pt x="45098" y="390981"/>
                </a:cubicBezTo>
                <a:cubicBezTo>
                  <a:pt x="42787" y="393280"/>
                  <a:pt x="41161" y="395248"/>
                  <a:pt x="40297" y="397242"/>
                </a:cubicBezTo>
                <a:cubicBezTo>
                  <a:pt x="39573" y="398881"/>
                  <a:pt x="39383" y="400519"/>
                  <a:pt x="39675" y="402424"/>
                </a:cubicBezTo>
                <a:lnTo>
                  <a:pt x="40589" y="401878"/>
                </a:lnTo>
                <a:lnTo>
                  <a:pt x="41478" y="401332"/>
                </a:lnTo>
                <a:lnTo>
                  <a:pt x="41783" y="402335"/>
                </a:lnTo>
                <a:lnTo>
                  <a:pt x="42266" y="403986"/>
                </a:lnTo>
                <a:lnTo>
                  <a:pt x="43714" y="402182"/>
                </a:lnTo>
                <a:lnTo>
                  <a:pt x="43980" y="401827"/>
                </a:lnTo>
                <a:cubicBezTo>
                  <a:pt x="44082" y="401382"/>
                  <a:pt x="44260" y="400963"/>
                  <a:pt x="44450" y="400582"/>
                </a:cubicBezTo>
                <a:cubicBezTo>
                  <a:pt x="44895" y="399820"/>
                  <a:pt x="45365" y="399427"/>
                  <a:pt x="46215" y="398842"/>
                </a:cubicBezTo>
                <a:cubicBezTo>
                  <a:pt x="47181" y="398182"/>
                  <a:pt x="47968" y="398919"/>
                  <a:pt x="46495" y="399935"/>
                </a:cubicBezTo>
                <a:cubicBezTo>
                  <a:pt x="45758" y="400443"/>
                  <a:pt x="45619" y="400404"/>
                  <a:pt x="45263" y="401039"/>
                </a:cubicBezTo>
                <a:cubicBezTo>
                  <a:pt x="45098" y="401332"/>
                  <a:pt x="44971" y="401662"/>
                  <a:pt x="44895" y="402017"/>
                </a:cubicBezTo>
                <a:lnTo>
                  <a:pt x="45047" y="402233"/>
                </a:lnTo>
                <a:lnTo>
                  <a:pt x="46000" y="403732"/>
                </a:lnTo>
                <a:cubicBezTo>
                  <a:pt x="46177" y="403529"/>
                  <a:pt x="46368" y="403325"/>
                  <a:pt x="46533" y="403072"/>
                </a:cubicBezTo>
                <a:cubicBezTo>
                  <a:pt x="47079" y="402348"/>
                  <a:pt x="47422" y="402157"/>
                  <a:pt x="47917" y="400963"/>
                </a:cubicBezTo>
                <a:cubicBezTo>
                  <a:pt x="48540" y="399376"/>
                  <a:pt x="49289" y="399770"/>
                  <a:pt x="48959" y="400582"/>
                </a:cubicBezTo>
                <a:cubicBezTo>
                  <a:pt x="48438" y="401865"/>
                  <a:pt x="47867" y="402856"/>
                  <a:pt x="47282" y="403630"/>
                </a:cubicBezTo>
                <a:cubicBezTo>
                  <a:pt x="47028" y="403973"/>
                  <a:pt x="46774" y="404253"/>
                  <a:pt x="46520" y="404519"/>
                </a:cubicBezTo>
                <a:lnTo>
                  <a:pt x="46609" y="404634"/>
                </a:lnTo>
                <a:lnTo>
                  <a:pt x="46698" y="404799"/>
                </a:lnTo>
                <a:lnTo>
                  <a:pt x="46724" y="404989"/>
                </a:lnTo>
                <a:cubicBezTo>
                  <a:pt x="47536" y="410615"/>
                  <a:pt x="45022" y="413638"/>
                  <a:pt x="42342" y="416889"/>
                </a:cubicBezTo>
                <a:cubicBezTo>
                  <a:pt x="41847" y="417473"/>
                  <a:pt x="42151" y="417130"/>
                  <a:pt x="41948" y="417359"/>
                </a:cubicBezTo>
                <a:cubicBezTo>
                  <a:pt x="41859" y="417448"/>
                  <a:pt x="41783" y="417562"/>
                  <a:pt x="41732" y="417651"/>
                </a:cubicBezTo>
                <a:cubicBezTo>
                  <a:pt x="41466" y="418083"/>
                  <a:pt x="41440" y="418464"/>
                  <a:pt x="41517" y="418756"/>
                </a:cubicBezTo>
                <a:lnTo>
                  <a:pt x="41517" y="418769"/>
                </a:lnTo>
                <a:cubicBezTo>
                  <a:pt x="45098" y="417423"/>
                  <a:pt x="49060" y="416788"/>
                  <a:pt x="53010" y="416813"/>
                </a:cubicBezTo>
                <a:cubicBezTo>
                  <a:pt x="56642" y="416838"/>
                  <a:pt x="60300" y="417410"/>
                  <a:pt x="63640" y="418464"/>
                </a:cubicBezTo>
                <a:cubicBezTo>
                  <a:pt x="63475" y="418184"/>
                  <a:pt x="63284" y="417943"/>
                  <a:pt x="63081" y="417677"/>
                </a:cubicBezTo>
                <a:cubicBezTo>
                  <a:pt x="62967" y="417511"/>
                  <a:pt x="62840" y="417334"/>
                  <a:pt x="62751" y="417207"/>
                </a:cubicBezTo>
                <a:lnTo>
                  <a:pt x="62675" y="417092"/>
                </a:lnTo>
                <a:lnTo>
                  <a:pt x="62611" y="416965"/>
                </a:lnTo>
                <a:cubicBezTo>
                  <a:pt x="62319" y="415987"/>
                  <a:pt x="62090" y="415022"/>
                  <a:pt x="62065" y="414082"/>
                </a:cubicBezTo>
                <a:cubicBezTo>
                  <a:pt x="62040" y="413066"/>
                  <a:pt x="62281" y="412101"/>
                  <a:pt x="62941" y="411238"/>
                </a:cubicBezTo>
                <a:cubicBezTo>
                  <a:pt x="64427" y="408964"/>
                  <a:pt x="63767" y="406691"/>
                  <a:pt x="63068" y="404291"/>
                </a:cubicBezTo>
                <a:lnTo>
                  <a:pt x="63030" y="404100"/>
                </a:lnTo>
                <a:cubicBezTo>
                  <a:pt x="62129" y="399617"/>
                  <a:pt x="62687" y="395566"/>
                  <a:pt x="63233" y="391514"/>
                </a:cubicBezTo>
                <a:cubicBezTo>
                  <a:pt x="63386" y="390524"/>
                  <a:pt x="63513" y="389533"/>
                  <a:pt x="63640" y="388492"/>
                </a:cubicBezTo>
                <a:lnTo>
                  <a:pt x="63653" y="388314"/>
                </a:lnTo>
                <a:lnTo>
                  <a:pt x="63729" y="388187"/>
                </a:lnTo>
                <a:cubicBezTo>
                  <a:pt x="65139" y="385609"/>
                  <a:pt x="66396" y="382548"/>
                  <a:pt x="67628" y="379564"/>
                </a:cubicBezTo>
                <a:cubicBezTo>
                  <a:pt x="69825" y="374281"/>
                  <a:pt x="71946" y="369124"/>
                  <a:pt x="74930" y="366292"/>
                </a:cubicBezTo>
                <a:cubicBezTo>
                  <a:pt x="76505" y="363905"/>
                  <a:pt x="77839" y="361479"/>
                  <a:pt x="78931" y="359002"/>
                </a:cubicBezTo>
                <a:cubicBezTo>
                  <a:pt x="80023" y="356488"/>
                  <a:pt x="80861" y="353948"/>
                  <a:pt x="81458" y="351332"/>
                </a:cubicBezTo>
                <a:lnTo>
                  <a:pt x="81496" y="351065"/>
                </a:lnTo>
                <a:lnTo>
                  <a:pt x="81725" y="350887"/>
                </a:lnTo>
                <a:lnTo>
                  <a:pt x="97625" y="337489"/>
                </a:lnTo>
                <a:lnTo>
                  <a:pt x="110973" y="324103"/>
                </a:lnTo>
                <a:lnTo>
                  <a:pt x="111036" y="324027"/>
                </a:lnTo>
                <a:cubicBezTo>
                  <a:pt x="112979" y="322503"/>
                  <a:pt x="115367" y="320979"/>
                  <a:pt x="118085" y="319455"/>
                </a:cubicBezTo>
                <a:cubicBezTo>
                  <a:pt x="120764" y="317943"/>
                  <a:pt x="123749" y="316419"/>
                  <a:pt x="126899" y="314921"/>
                </a:cubicBezTo>
                <a:cubicBezTo>
                  <a:pt x="128854" y="313778"/>
                  <a:pt x="131001" y="312724"/>
                  <a:pt x="133198" y="311632"/>
                </a:cubicBezTo>
                <a:cubicBezTo>
                  <a:pt x="143891" y="306310"/>
                  <a:pt x="147282" y="303542"/>
                  <a:pt x="152337" y="293064"/>
                </a:cubicBezTo>
                <a:cubicBezTo>
                  <a:pt x="153924" y="289775"/>
                  <a:pt x="155194" y="286524"/>
                  <a:pt x="156363" y="283272"/>
                </a:cubicBezTo>
                <a:cubicBezTo>
                  <a:pt x="157264" y="280796"/>
                  <a:pt x="158407" y="278497"/>
                  <a:pt x="159576" y="276186"/>
                </a:cubicBezTo>
                <a:cubicBezTo>
                  <a:pt x="161697" y="272033"/>
                  <a:pt x="163792" y="267867"/>
                  <a:pt x="164300" y="262521"/>
                </a:cubicBezTo>
                <a:cubicBezTo>
                  <a:pt x="164313" y="262216"/>
                  <a:pt x="164351" y="261924"/>
                  <a:pt x="164935" y="261975"/>
                </a:cubicBezTo>
                <a:cubicBezTo>
                  <a:pt x="165494" y="262038"/>
                  <a:pt x="165481" y="262343"/>
                  <a:pt x="165456" y="262635"/>
                </a:cubicBezTo>
                <a:cubicBezTo>
                  <a:pt x="165113" y="266254"/>
                  <a:pt x="164084" y="269315"/>
                  <a:pt x="162827" y="272198"/>
                </a:cubicBezTo>
                <a:cubicBezTo>
                  <a:pt x="167221" y="271131"/>
                  <a:pt x="172047" y="273214"/>
                  <a:pt x="177559" y="275589"/>
                </a:cubicBezTo>
                <a:cubicBezTo>
                  <a:pt x="179985" y="276630"/>
                  <a:pt x="182550" y="277735"/>
                  <a:pt x="185268" y="278650"/>
                </a:cubicBezTo>
                <a:cubicBezTo>
                  <a:pt x="187909" y="279551"/>
                  <a:pt x="190805" y="280123"/>
                  <a:pt x="193510" y="280656"/>
                </a:cubicBezTo>
                <a:cubicBezTo>
                  <a:pt x="194704" y="280898"/>
                  <a:pt x="195885" y="281139"/>
                  <a:pt x="196990" y="281393"/>
                </a:cubicBezTo>
                <a:cubicBezTo>
                  <a:pt x="199365" y="281672"/>
                  <a:pt x="201867" y="282015"/>
                  <a:pt x="204381" y="282371"/>
                </a:cubicBezTo>
                <a:cubicBezTo>
                  <a:pt x="207556" y="282802"/>
                  <a:pt x="210731" y="283272"/>
                  <a:pt x="213792" y="283577"/>
                </a:cubicBezTo>
                <a:cubicBezTo>
                  <a:pt x="212674" y="281901"/>
                  <a:pt x="211404" y="280161"/>
                  <a:pt x="209957" y="278345"/>
                </a:cubicBezTo>
                <a:cubicBezTo>
                  <a:pt x="207658" y="275373"/>
                  <a:pt x="206286" y="271055"/>
                  <a:pt x="205448" y="265861"/>
                </a:cubicBezTo>
                <a:cubicBezTo>
                  <a:pt x="204673" y="261212"/>
                  <a:pt x="204318" y="255866"/>
                  <a:pt x="204013" y="250151"/>
                </a:cubicBezTo>
                <a:cubicBezTo>
                  <a:pt x="199809" y="249783"/>
                  <a:pt x="194894" y="249681"/>
                  <a:pt x="189141" y="251535"/>
                </a:cubicBezTo>
                <a:cubicBezTo>
                  <a:pt x="186182" y="251116"/>
                  <a:pt x="183452" y="250519"/>
                  <a:pt x="180797" y="249821"/>
                </a:cubicBezTo>
                <a:moveTo>
                  <a:pt x="248120" y="309384"/>
                </a:moveTo>
                <a:lnTo>
                  <a:pt x="248222" y="309384"/>
                </a:lnTo>
                <a:cubicBezTo>
                  <a:pt x="249619" y="309638"/>
                  <a:pt x="251054" y="310044"/>
                  <a:pt x="252463" y="310438"/>
                </a:cubicBezTo>
                <a:cubicBezTo>
                  <a:pt x="253937" y="310857"/>
                  <a:pt x="255423" y="311289"/>
                  <a:pt x="256934" y="311568"/>
                </a:cubicBezTo>
                <a:cubicBezTo>
                  <a:pt x="258204" y="311797"/>
                  <a:pt x="259410" y="311682"/>
                  <a:pt x="260668" y="311568"/>
                </a:cubicBezTo>
                <a:cubicBezTo>
                  <a:pt x="261836" y="311466"/>
                  <a:pt x="263030" y="311352"/>
                  <a:pt x="264173" y="311530"/>
                </a:cubicBezTo>
                <a:lnTo>
                  <a:pt x="264275" y="311555"/>
                </a:lnTo>
                <a:lnTo>
                  <a:pt x="264338" y="311555"/>
                </a:lnTo>
                <a:cubicBezTo>
                  <a:pt x="267234" y="311416"/>
                  <a:pt x="268186" y="312279"/>
                  <a:pt x="267157" y="314108"/>
                </a:cubicBezTo>
                <a:cubicBezTo>
                  <a:pt x="266484" y="314387"/>
                  <a:pt x="265697" y="314641"/>
                  <a:pt x="264922" y="314921"/>
                </a:cubicBezTo>
                <a:cubicBezTo>
                  <a:pt x="263627" y="315365"/>
                  <a:pt x="262268" y="315823"/>
                  <a:pt x="260896" y="316483"/>
                </a:cubicBezTo>
                <a:cubicBezTo>
                  <a:pt x="258953" y="317181"/>
                  <a:pt x="257137" y="317512"/>
                  <a:pt x="255410" y="317829"/>
                </a:cubicBezTo>
                <a:cubicBezTo>
                  <a:pt x="254711" y="317956"/>
                  <a:pt x="254051" y="318070"/>
                  <a:pt x="253378" y="318210"/>
                </a:cubicBezTo>
                <a:cubicBezTo>
                  <a:pt x="252768" y="318324"/>
                  <a:pt x="252146" y="318464"/>
                  <a:pt x="251549" y="318566"/>
                </a:cubicBezTo>
                <a:close/>
                <a:moveTo>
                  <a:pt x="246113" y="307580"/>
                </a:moveTo>
                <a:lnTo>
                  <a:pt x="250279" y="318794"/>
                </a:lnTo>
                <a:cubicBezTo>
                  <a:pt x="250165" y="318820"/>
                  <a:pt x="250063" y="318832"/>
                  <a:pt x="249924" y="318870"/>
                </a:cubicBezTo>
                <a:lnTo>
                  <a:pt x="249924" y="318845"/>
                </a:lnTo>
                <a:cubicBezTo>
                  <a:pt x="248628" y="319061"/>
                  <a:pt x="247434" y="319226"/>
                  <a:pt x="246304" y="319264"/>
                </a:cubicBezTo>
                <a:cubicBezTo>
                  <a:pt x="244589" y="319252"/>
                  <a:pt x="242837" y="318883"/>
                  <a:pt x="241084" y="318363"/>
                </a:cubicBezTo>
                <a:cubicBezTo>
                  <a:pt x="241491" y="313727"/>
                  <a:pt x="241935" y="309053"/>
                  <a:pt x="242354" y="304456"/>
                </a:cubicBezTo>
                <a:lnTo>
                  <a:pt x="244120" y="304240"/>
                </a:lnTo>
                <a:lnTo>
                  <a:pt x="244856" y="304177"/>
                </a:lnTo>
                <a:close/>
                <a:moveTo>
                  <a:pt x="193256" y="214680"/>
                </a:moveTo>
                <a:lnTo>
                  <a:pt x="193129" y="214769"/>
                </a:lnTo>
                <a:cubicBezTo>
                  <a:pt x="189649" y="207847"/>
                  <a:pt x="186360" y="200938"/>
                  <a:pt x="183363" y="194029"/>
                </a:cubicBezTo>
                <a:cubicBezTo>
                  <a:pt x="173889" y="172224"/>
                  <a:pt x="173469" y="176630"/>
                  <a:pt x="193256" y="169239"/>
                </a:cubicBezTo>
                <a:cubicBezTo>
                  <a:pt x="197485" y="167664"/>
                  <a:pt x="198273" y="167372"/>
                  <a:pt x="202781" y="165023"/>
                </a:cubicBezTo>
                <a:cubicBezTo>
                  <a:pt x="202895" y="165086"/>
                  <a:pt x="203010" y="165150"/>
                  <a:pt x="203124" y="165239"/>
                </a:cubicBezTo>
                <a:cubicBezTo>
                  <a:pt x="203911" y="165734"/>
                  <a:pt x="204699" y="166267"/>
                  <a:pt x="205715" y="166801"/>
                </a:cubicBezTo>
                <a:cubicBezTo>
                  <a:pt x="205994" y="166966"/>
                  <a:pt x="206401" y="166813"/>
                  <a:pt x="206528" y="166509"/>
                </a:cubicBezTo>
                <a:cubicBezTo>
                  <a:pt x="206731" y="166026"/>
                  <a:pt x="207048" y="165531"/>
                  <a:pt x="207391" y="165023"/>
                </a:cubicBezTo>
                <a:cubicBezTo>
                  <a:pt x="207874" y="164324"/>
                  <a:pt x="208369" y="163588"/>
                  <a:pt x="208674" y="162686"/>
                </a:cubicBezTo>
                <a:cubicBezTo>
                  <a:pt x="209042" y="163918"/>
                  <a:pt x="209360" y="164896"/>
                  <a:pt x="209677" y="165886"/>
                </a:cubicBezTo>
                <a:cubicBezTo>
                  <a:pt x="212573" y="175094"/>
                  <a:pt x="214833" y="182282"/>
                  <a:pt x="217272" y="192531"/>
                </a:cubicBezTo>
                <a:cubicBezTo>
                  <a:pt x="218339" y="197065"/>
                  <a:pt x="218834" y="201523"/>
                  <a:pt x="219113" y="205625"/>
                </a:cubicBezTo>
                <a:cubicBezTo>
                  <a:pt x="219189" y="206768"/>
                  <a:pt x="219278" y="207873"/>
                  <a:pt x="219355" y="208965"/>
                </a:cubicBezTo>
                <a:lnTo>
                  <a:pt x="219355" y="209054"/>
                </a:lnTo>
                <a:lnTo>
                  <a:pt x="219355" y="209079"/>
                </a:lnTo>
                <a:cubicBezTo>
                  <a:pt x="219355" y="209193"/>
                  <a:pt x="219367" y="209333"/>
                  <a:pt x="219367" y="209460"/>
                </a:cubicBezTo>
                <a:cubicBezTo>
                  <a:pt x="219367" y="209485"/>
                  <a:pt x="219367" y="209511"/>
                  <a:pt x="219380" y="209536"/>
                </a:cubicBezTo>
                <a:lnTo>
                  <a:pt x="219380" y="209549"/>
                </a:lnTo>
                <a:lnTo>
                  <a:pt x="219380" y="209701"/>
                </a:lnTo>
                <a:cubicBezTo>
                  <a:pt x="219380" y="209727"/>
                  <a:pt x="219418" y="209777"/>
                  <a:pt x="219380" y="209777"/>
                </a:cubicBezTo>
                <a:cubicBezTo>
                  <a:pt x="218135" y="209638"/>
                  <a:pt x="222492" y="233844"/>
                  <a:pt x="223101" y="239661"/>
                </a:cubicBezTo>
                <a:lnTo>
                  <a:pt x="223101" y="239673"/>
                </a:lnTo>
                <a:lnTo>
                  <a:pt x="223101" y="239724"/>
                </a:lnTo>
                <a:cubicBezTo>
                  <a:pt x="223152" y="240346"/>
                  <a:pt x="223215" y="240981"/>
                  <a:pt x="223253" y="241616"/>
                </a:cubicBezTo>
                <a:cubicBezTo>
                  <a:pt x="223469" y="244868"/>
                  <a:pt x="223419" y="248259"/>
                  <a:pt x="223203" y="251713"/>
                </a:cubicBezTo>
                <a:lnTo>
                  <a:pt x="223177" y="251815"/>
                </a:lnTo>
                <a:lnTo>
                  <a:pt x="223215" y="251954"/>
                </a:lnTo>
                <a:cubicBezTo>
                  <a:pt x="224854" y="258584"/>
                  <a:pt x="225971" y="265416"/>
                  <a:pt x="227089" y="272211"/>
                </a:cubicBezTo>
                <a:cubicBezTo>
                  <a:pt x="227660" y="275779"/>
                  <a:pt x="228245" y="279335"/>
                  <a:pt x="228905" y="282879"/>
                </a:cubicBezTo>
                <a:cubicBezTo>
                  <a:pt x="228918" y="282891"/>
                  <a:pt x="228918" y="282904"/>
                  <a:pt x="228918" y="282942"/>
                </a:cubicBezTo>
                <a:cubicBezTo>
                  <a:pt x="228918" y="282955"/>
                  <a:pt x="228918" y="282980"/>
                  <a:pt x="228930" y="282993"/>
                </a:cubicBezTo>
                <a:cubicBezTo>
                  <a:pt x="229019" y="283564"/>
                  <a:pt x="229134" y="284123"/>
                  <a:pt x="229261" y="284695"/>
                </a:cubicBezTo>
                <a:lnTo>
                  <a:pt x="229261" y="284746"/>
                </a:lnTo>
                <a:cubicBezTo>
                  <a:pt x="229261" y="284771"/>
                  <a:pt x="229273" y="284796"/>
                  <a:pt x="229273" y="284822"/>
                </a:cubicBezTo>
                <a:lnTo>
                  <a:pt x="229273" y="284834"/>
                </a:lnTo>
                <a:cubicBezTo>
                  <a:pt x="229324" y="285076"/>
                  <a:pt x="229375" y="285304"/>
                  <a:pt x="229426" y="285546"/>
                </a:cubicBezTo>
                <a:lnTo>
                  <a:pt x="229426" y="285571"/>
                </a:lnTo>
                <a:cubicBezTo>
                  <a:pt x="229464" y="285812"/>
                  <a:pt x="229502" y="286054"/>
                  <a:pt x="229565" y="286282"/>
                </a:cubicBezTo>
                <a:lnTo>
                  <a:pt x="229565" y="286333"/>
                </a:lnTo>
                <a:cubicBezTo>
                  <a:pt x="229578" y="286384"/>
                  <a:pt x="229603" y="286435"/>
                  <a:pt x="229603" y="286473"/>
                </a:cubicBezTo>
                <a:cubicBezTo>
                  <a:pt x="229603" y="286498"/>
                  <a:pt x="229616" y="286511"/>
                  <a:pt x="229616" y="286524"/>
                </a:cubicBezTo>
                <a:lnTo>
                  <a:pt x="229616" y="286549"/>
                </a:lnTo>
                <a:cubicBezTo>
                  <a:pt x="229616" y="286562"/>
                  <a:pt x="229629" y="286574"/>
                  <a:pt x="229629" y="286587"/>
                </a:cubicBezTo>
                <a:lnTo>
                  <a:pt x="229629" y="286663"/>
                </a:lnTo>
                <a:cubicBezTo>
                  <a:pt x="229642" y="286676"/>
                  <a:pt x="229642" y="286689"/>
                  <a:pt x="229642" y="286727"/>
                </a:cubicBezTo>
                <a:cubicBezTo>
                  <a:pt x="229642" y="286739"/>
                  <a:pt x="229654" y="286752"/>
                  <a:pt x="229654" y="286765"/>
                </a:cubicBezTo>
                <a:cubicBezTo>
                  <a:pt x="230048" y="288657"/>
                  <a:pt x="230569" y="290423"/>
                  <a:pt x="231089" y="292188"/>
                </a:cubicBezTo>
                <a:cubicBezTo>
                  <a:pt x="231623" y="294029"/>
                  <a:pt x="232194" y="295871"/>
                  <a:pt x="232575" y="297814"/>
                </a:cubicBezTo>
                <a:cubicBezTo>
                  <a:pt x="232626" y="298182"/>
                  <a:pt x="232575" y="298576"/>
                  <a:pt x="232537" y="298957"/>
                </a:cubicBezTo>
                <a:cubicBezTo>
                  <a:pt x="232461" y="299478"/>
                  <a:pt x="232397" y="300011"/>
                  <a:pt x="232512" y="300646"/>
                </a:cubicBezTo>
                <a:cubicBezTo>
                  <a:pt x="232537" y="300735"/>
                  <a:pt x="232575" y="300849"/>
                  <a:pt x="232575" y="300976"/>
                </a:cubicBezTo>
                <a:cubicBezTo>
                  <a:pt x="232677" y="301014"/>
                  <a:pt x="237884" y="305523"/>
                  <a:pt x="237960" y="305586"/>
                </a:cubicBezTo>
                <a:cubicBezTo>
                  <a:pt x="238887" y="306336"/>
                  <a:pt x="239814" y="306971"/>
                  <a:pt x="240792" y="307504"/>
                </a:cubicBezTo>
                <a:lnTo>
                  <a:pt x="239840" y="317969"/>
                </a:lnTo>
                <a:cubicBezTo>
                  <a:pt x="239560" y="317893"/>
                  <a:pt x="239294" y="317791"/>
                  <a:pt x="239027" y="317689"/>
                </a:cubicBezTo>
                <a:cubicBezTo>
                  <a:pt x="236246" y="318223"/>
                  <a:pt x="233655" y="319252"/>
                  <a:pt x="231051" y="320509"/>
                </a:cubicBezTo>
                <a:cubicBezTo>
                  <a:pt x="226860" y="321614"/>
                  <a:pt x="224498" y="321588"/>
                  <a:pt x="223076" y="319645"/>
                </a:cubicBezTo>
                <a:cubicBezTo>
                  <a:pt x="220434" y="316762"/>
                  <a:pt x="221399" y="313029"/>
                  <a:pt x="221869" y="309409"/>
                </a:cubicBezTo>
                <a:cubicBezTo>
                  <a:pt x="222441" y="297052"/>
                  <a:pt x="221666" y="305358"/>
                  <a:pt x="220307" y="291718"/>
                </a:cubicBezTo>
                <a:cubicBezTo>
                  <a:pt x="217843" y="285825"/>
                  <a:pt x="214656" y="281380"/>
                  <a:pt x="211252" y="277341"/>
                </a:cubicBezTo>
                <a:cubicBezTo>
                  <a:pt x="209118" y="274586"/>
                  <a:pt x="207848" y="270534"/>
                  <a:pt x="207036" y="265594"/>
                </a:cubicBezTo>
                <a:lnTo>
                  <a:pt x="204673" y="244207"/>
                </a:lnTo>
                <a:cubicBezTo>
                  <a:pt x="203708" y="240118"/>
                  <a:pt x="202667" y="235685"/>
                  <a:pt x="203137" y="232002"/>
                </a:cubicBezTo>
                <a:lnTo>
                  <a:pt x="203175" y="231660"/>
                </a:lnTo>
                <a:lnTo>
                  <a:pt x="202984" y="231380"/>
                </a:lnTo>
                <a:cubicBezTo>
                  <a:pt x="199200" y="226592"/>
                  <a:pt x="195898" y="220153"/>
                  <a:pt x="193256" y="214680"/>
                </a:cubicBezTo>
                <a:moveTo>
                  <a:pt x="297256" y="184238"/>
                </a:moveTo>
                <a:cubicBezTo>
                  <a:pt x="297345" y="184644"/>
                  <a:pt x="297422" y="185038"/>
                  <a:pt x="296621" y="185203"/>
                </a:cubicBezTo>
                <a:cubicBezTo>
                  <a:pt x="295834" y="185368"/>
                  <a:pt x="295745" y="184974"/>
                  <a:pt x="295656" y="184568"/>
                </a:cubicBezTo>
                <a:cubicBezTo>
                  <a:pt x="295097" y="181774"/>
                  <a:pt x="294120" y="179043"/>
                  <a:pt x="293167" y="176288"/>
                </a:cubicBezTo>
                <a:cubicBezTo>
                  <a:pt x="291884" y="172592"/>
                  <a:pt x="290576" y="168845"/>
                  <a:pt x="290094" y="164743"/>
                </a:cubicBezTo>
                <a:cubicBezTo>
                  <a:pt x="290043" y="164337"/>
                  <a:pt x="289992" y="163930"/>
                  <a:pt x="290817" y="163829"/>
                </a:cubicBezTo>
                <a:cubicBezTo>
                  <a:pt x="291605" y="163727"/>
                  <a:pt x="291656" y="164146"/>
                  <a:pt x="291694" y="164553"/>
                </a:cubicBezTo>
                <a:cubicBezTo>
                  <a:pt x="292176" y="168490"/>
                  <a:pt x="293446" y="172147"/>
                  <a:pt x="294716" y="175754"/>
                </a:cubicBezTo>
                <a:cubicBezTo>
                  <a:pt x="295682" y="178548"/>
                  <a:pt x="296659" y="181342"/>
                  <a:pt x="297256" y="184238"/>
                </a:cubicBezTo>
                <a:moveTo>
                  <a:pt x="297485" y="111365"/>
                </a:moveTo>
                <a:cubicBezTo>
                  <a:pt x="297676" y="110984"/>
                  <a:pt x="297841" y="110603"/>
                  <a:pt x="298577" y="110971"/>
                </a:cubicBezTo>
                <a:cubicBezTo>
                  <a:pt x="299326" y="111327"/>
                  <a:pt x="299161" y="111683"/>
                  <a:pt x="298971" y="112064"/>
                </a:cubicBezTo>
                <a:cubicBezTo>
                  <a:pt x="297129" y="115912"/>
                  <a:pt x="295872" y="119849"/>
                  <a:pt x="295110" y="123900"/>
                </a:cubicBezTo>
                <a:cubicBezTo>
                  <a:pt x="294361" y="127926"/>
                  <a:pt x="294094" y="132041"/>
                  <a:pt x="294246" y="136257"/>
                </a:cubicBezTo>
                <a:cubicBezTo>
                  <a:pt x="294259" y="136664"/>
                  <a:pt x="294285" y="137070"/>
                  <a:pt x="293446" y="137095"/>
                </a:cubicBezTo>
                <a:cubicBezTo>
                  <a:pt x="292634" y="137121"/>
                  <a:pt x="292608" y="136702"/>
                  <a:pt x="292608" y="136308"/>
                </a:cubicBezTo>
                <a:cubicBezTo>
                  <a:pt x="292456" y="131990"/>
                  <a:pt x="292722" y="127761"/>
                  <a:pt x="293523" y="123583"/>
                </a:cubicBezTo>
                <a:cubicBezTo>
                  <a:pt x="294297" y="119417"/>
                  <a:pt x="295580" y="115340"/>
                  <a:pt x="297485" y="111365"/>
                </a:cubicBezTo>
                <a:moveTo>
                  <a:pt x="43688" y="396899"/>
                </a:moveTo>
                <a:cubicBezTo>
                  <a:pt x="44107" y="397115"/>
                  <a:pt x="44018" y="397318"/>
                  <a:pt x="43917" y="397522"/>
                </a:cubicBezTo>
                <a:cubicBezTo>
                  <a:pt x="43752" y="397852"/>
                  <a:pt x="43587" y="398220"/>
                  <a:pt x="43510" y="398652"/>
                </a:cubicBezTo>
                <a:cubicBezTo>
                  <a:pt x="43421" y="399096"/>
                  <a:pt x="43409" y="399655"/>
                  <a:pt x="43536" y="400354"/>
                </a:cubicBezTo>
                <a:cubicBezTo>
                  <a:pt x="43561" y="400582"/>
                  <a:pt x="43587" y="400811"/>
                  <a:pt x="43142" y="400874"/>
                </a:cubicBezTo>
                <a:cubicBezTo>
                  <a:pt x="42672" y="400938"/>
                  <a:pt x="42634" y="400709"/>
                  <a:pt x="42609" y="400481"/>
                </a:cubicBezTo>
                <a:cubicBezTo>
                  <a:pt x="42494" y="399668"/>
                  <a:pt x="42520" y="399033"/>
                  <a:pt x="42621" y="398500"/>
                </a:cubicBezTo>
                <a:cubicBezTo>
                  <a:pt x="42736" y="398220"/>
                  <a:pt x="42977" y="396785"/>
                  <a:pt x="43688" y="396899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 rot="0" flipH="0" flipV="0">
            <a:off x="6116830" y="1820246"/>
            <a:ext cx="372973" cy="448995"/>
          </a:xfrm>
          <a:custGeom>
            <a:pathLst>
              <a:path w="372973" h="448995">
                <a:moveTo>
                  <a:pt x="346189" y="61823"/>
                </a:moveTo>
                <a:lnTo>
                  <a:pt x="346189" y="61811"/>
                </a:lnTo>
                <a:cubicBezTo>
                  <a:pt x="346214" y="61773"/>
                  <a:pt x="346189" y="61811"/>
                  <a:pt x="346177" y="61811"/>
                </a:cubicBezTo>
                <a:lnTo>
                  <a:pt x="346189" y="61823"/>
                </a:lnTo>
                <a:close/>
                <a:moveTo>
                  <a:pt x="368121" y="76300"/>
                </a:moveTo>
                <a:cubicBezTo>
                  <a:pt x="368109" y="76288"/>
                  <a:pt x="368337" y="76415"/>
                  <a:pt x="368147" y="76313"/>
                </a:cubicBezTo>
                <a:lnTo>
                  <a:pt x="368121" y="76300"/>
                </a:lnTo>
                <a:close/>
                <a:moveTo>
                  <a:pt x="42837" y="420051"/>
                </a:moveTo>
                <a:lnTo>
                  <a:pt x="42431" y="420725"/>
                </a:lnTo>
                <a:lnTo>
                  <a:pt x="39548" y="425474"/>
                </a:lnTo>
                <a:lnTo>
                  <a:pt x="37275" y="431672"/>
                </a:lnTo>
                <a:lnTo>
                  <a:pt x="68428" y="438771"/>
                </a:lnTo>
                <a:cubicBezTo>
                  <a:pt x="68428" y="438149"/>
                  <a:pt x="68453" y="437527"/>
                  <a:pt x="68479" y="436879"/>
                </a:cubicBezTo>
                <a:cubicBezTo>
                  <a:pt x="68567" y="434936"/>
                  <a:pt x="68656" y="432891"/>
                  <a:pt x="67933" y="431520"/>
                </a:cubicBezTo>
                <a:cubicBezTo>
                  <a:pt x="66485" y="428891"/>
                  <a:pt x="65862" y="426338"/>
                  <a:pt x="65227" y="423684"/>
                </a:cubicBezTo>
                <a:cubicBezTo>
                  <a:pt x="64948" y="422604"/>
                  <a:pt x="64707" y="421525"/>
                  <a:pt x="64402" y="420432"/>
                </a:cubicBezTo>
                <a:cubicBezTo>
                  <a:pt x="60884" y="419162"/>
                  <a:pt x="56947" y="418477"/>
                  <a:pt x="53010" y="418451"/>
                </a:cubicBezTo>
                <a:cubicBezTo>
                  <a:pt x="49505" y="418438"/>
                  <a:pt x="46012" y="418934"/>
                  <a:pt x="42837" y="420051"/>
                </a:cubicBezTo>
                <a:close/>
                <a:moveTo>
                  <a:pt x="221666" y="113677"/>
                </a:moveTo>
                <a:lnTo>
                  <a:pt x="223304" y="119112"/>
                </a:lnTo>
                <a:cubicBezTo>
                  <a:pt x="222187" y="119633"/>
                  <a:pt x="220955" y="120281"/>
                  <a:pt x="219697" y="120992"/>
                </a:cubicBezTo>
                <a:lnTo>
                  <a:pt x="219863" y="118033"/>
                </a:lnTo>
                <a:lnTo>
                  <a:pt x="216256" y="111949"/>
                </a:lnTo>
                <a:lnTo>
                  <a:pt x="216002" y="112089"/>
                </a:lnTo>
                <a:cubicBezTo>
                  <a:pt x="216230" y="111238"/>
                  <a:pt x="216345" y="110171"/>
                  <a:pt x="216307" y="108838"/>
                </a:cubicBezTo>
                <a:cubicBezTo>
                  <a:pt x="217513" y="107581"/>
                  <a:pt x="218593" y="105612"/>
                  <a:pt x="218859" y="103085"/>
                </a:cubicBezTo>
                <a:cubicBezTo>
                  <a:pt x="219062" y="101015"/>
                  <a:pt x="218758" y="98551"/>
                  <a:pt x="217513" y="95795"/>
                </a:cubicBezTo>
                <a:cubicBezTo>
                  <a:pt x="217513" y="95782"/>
                  <a:pt x="217500" y="95757"/>
                  <a:pt x="217500" y="95757"/>
                </a:cubicBezTo>
                <a:cubicBezTo>
                  <a:pt x="217919" y="94868"/>
                  <a:pt x="218199" y="93839"/>
                  <a:pt x="218339" y="92671"/>
                </a:cubicBezTo>
                <a:cubicBezTo>
                  <a:pt x="218491" y="91274"/>
                  <a:pt x="218466" y="89699"/>
                  <a:pt x="218237" y="87984"/>
                </a:cubicBezTo>
                <a:cubicBezTo>
                  <a:pt x="217818" y="84581"/>
                  <a:pt x="217107" y="81292"/>
                  <a:pt x="216230" y="78205"/>
                </a:cubicBezTo>
                <a:cubicBezTo>
                  <a:pt x="215354" y="75107"/>
                  <a:pt x="214275" y="71322"/>
                  <a:pt x="212636" y="68541"/>
                </a:cubicBezTo>
                <a:cubicBezTo>
                  <a:pt x="209245" y="67804"/>
                  <a:pt x="205791" y="67271"/>
                  <a:pt x="202337" y="66941"/>
                </a:cubicBezTo>
                <a:cubicBezTo>
                  <a:pt x="198984" y="66623"/>
                  <a:pt x="195631" y="66534"/>
                  <a:pt x="192253" y="66522"/>
                </a:cubicBezTo>
                <a:cubicBezTo>
                  <a:pt x="189979" y="62203"/>
                  <a:pt x="188341" y="56426"/>
                  <a:pt x="183401" y="50063"/>
                </a:cubicBezTo>
                <a:cubicBezTo>
                  <a:pt x="183071" y="49708"/>
                  <a:pt x="182842" y="49289"/>
                  <a:pt x="182664" y="48730"/>
                </a:cubicBezTo>
                <a:lnTo>
                  <a:pt x="182702" y="48768"/>
                </a:lnTo>
                <a:lnTo>
                  <a:pt x="183160" y="48019"/>
                </a:lnTo>
                <a:lnTo>
                  <a:pt x="188760" y="38938"/>
                </a:lnTo>
                <a:lnTo>
                  <a:pt x="188900" y="38709"/>
                </a:lnTo>
                <a:lnTo>
                  <a:pt x="188862" y="38430"/>
                </a:lnTo>
                <a:cubicBezTo>
                  <a:pt x="188824" y="38074"/>
                  <a:pt x="188811" y="37681"/>
                  <a:pt x="188849" y="37249"/>
                </a:cubicBezTo>
                <a:cubicBezTo>
                  <a:pt x="188875" y="36792"/>
                  <a:pt x="188925" y="36322"/>
                  <a:pt x="189002" y="35865"/>
                </a:cubicBezTo>
                <a:lnTo>
                  <a:pt x="189395" y="33693"/>
                </a:lnTo>
                <a:lnTo>
                  <a:pt x="187706" y="35077"/>
                </a:lnTo>
                <a:cubicBezTo>
                  <a:pt x="187439" y="35293"/>
                  <a:pt x="187122" y="35446"/>
                  <a:pt x="186804" y="35496"/>
                </a:cubicBezTo>
                <a:cubicBezTo>
                  <a:pt x="186639" y="35522"/>
                  <a:pt x="186474" y="35496"/>
                  <a:pt x="186335" y="35420"/>
                </a:cubicBezTo>
                <a:cubicBezTo>
                  <a:pt x="186169" y="35319"/>
                  <a:pt x="186030" y="35128"/>
                  <a:pt x="185928" y="34798"/>
                </a:cubicBezTo>
                <a:cubicBezTo>
                  <a:pt x="185712" y="34112"/>
                  <a:pt x="185674" y="33033"/>
                  <a:pt x="185979" y="31394"/>
                </a:cubicBezTo>
                <a:lnTo>
                  <a:pt x="186424" y="28829"/>
                </a:lnTo>
                <a:lnTo>
                  <a:pt x="184582" y="30670"/>
                </a:lnTo>
                <a:cubicBezTo>
                  <a:pt x="183680" y="31585"/>
                  <a:pt x="182868" y="32093"/>
                  <a:pt x="182182" y="32220"/>
                </a:cubicBezTo>
                <a:cubicBezTo>
                  <a:pt x="181737" y="32309"/>
                  <a:pt x="181356" y="32220"/>
                  <a:pt x="181077" y="31991"/>
                </a:cubicBezTo>
                <a:cubicBezTo>
                  <a:pt x="180696" y="31699"/>
                  <a:pt x="180404" y="31216"/>
                  <a:pt x="180188" y="30531"/>
                </a:cubicBezTo>
                <a:cubicBezTo>
                  <a:pt x="179642" y="28854"/>
                  <a:pt x="179642" y="26137"/>
                  <a:pt x="180391" y="22644"/>
                </a:cubicBezTo>
                <a:lnTo>
                  <a:pt x="180556" y="21907"/>
                </a:lnTo>
                <a:lnTo>
                  <a:pt x="179832" y="21691"/>
                </a:lnTo>
                <a:cubicBezTo>
                  <a:pt x="179096" y="21463"/>
                  <a:pt x="178511" y="21133"/>
                  <a:pt x="178118" y="20701"/>
                </a:cubicBezTo>
                <a:cubicBezTo>
                  <a:pt x="177775" y="20358"/>
                  <a:pt x="177572" y="19952"/>
                  <a:pt x="177483" y="19482"/>
                </a:cubicBezTo>
                <a:cubicBezTo>
                  <a:pt x="177381" y="18974"/>
                  <a:pt x="177445" y="18364"/>
                  <a:pt x="177635" y="17678"/>
                </a:cubicBezTo>
                <a:cubicBezTo>
                  <a:pt x="178143" y="16027"/>
                  <a:pt x="179553" y="13945"/>
                  <a:pt x="182156" y="11455"/>
                </a:cubicBezTo>
                <a:cubicBezTo>
                  <a:pt x="186551" y="8560"/>
                  <a:pt x="190957" y="6693"/>
                  <a:pt x="194983" y="5029"/>
                </a:cubicBezTo>
                <a:cubicBezTo>
                  <a:pt x="195898" y="4648"/>
                  <a:pt x="196799" y="4254"/>
                  <a:pt x="197612" y="3912"/>
                </a:cubicBezTo>
                <a:cubicBezTo>
                  <a:pt x="204051" y="1117"/>
                  <a:pt x="209957" y="0"/>
                  <a:pt x="215164" y="1003"/>
                </a:cubicBezTo>
                <a:cubicBezTo>
                  <a:pt x="220294" y="2019"/>
                  <a:pt x="224765" y="5169"/>
                  <a:pt x="228448" y="10922"/>
                </a:cubicBezTo>
                <a:cubicBezTo>
                  <a:pt x="229007" y="12103"/>
                  <a:pt x="229743" y="12840"/>
                  <a:pt x="230581" y="13665"/>
                </a:cubicBezTo>
                <a:cubicBezTo>
                  <a:pt x="230924" y="13957"/>
                  <a:pt x="231254" y="14313"/>
                  <a:pt x="231623" y="14706"/>
                </a:cubicBezTo>
                <a:cubicBezTo>
                  <a:pt x="231877" y="14999"/>
                  <a:pt x="232131" y="15380"/>
                  <a:pt x="232397" y="15811"/>
                </a:cubicBezTo>
                <a:cubicBezTo>
                  <a:pt x="232855" y="16510"/>
                  <a:pt x="233325" y="17259"/>
                  <a:pt x="233960" y="17780"/>
                </a:cubicBezTo>
                <a:cubicBezTo>
                  <a:pt x="235331" y="19672"/>
                  <a:pt x="235687" y="21869"/>
                  <a:pt x="235458" y="24270"/>
                </a:cubicBezTo>
                <a:cubicBezTo>
                  <a:pt x="235242" y="26784"/>
                  <a:pt x="234417" y="29464"/>
                  <a:pt x="233490" y="32194"/>
                </a:cubicBezTo>
                <a:cubicBezTo>
                  <a:pt x="232029" y="34836"/>
                  <a:pt x="231737" y="36411"/>
                  <a:pt x="231369" y="38544"/>
                </a:cubicBezTo>
                <a:cubicBezTo>
                  <a:pt x="231178" y="39662"/>
                  <a:pt x="230950" y="40919"/>
                  <a:pt x="230518" y="42608"/>
                </a:cubicBezTo>
                <a:cubicBezTo>
                  <a:pt x="229896" y="44920"/>
                  <a:pt x="228753" y="46774"/>
                  <a:pt x="227330" y="48146"/>
                </a:cubicBezTo>
                <a:cubicBezTo>
                  <a:pt x="225857" y="49568"/>
                  <a:pt x="224092" y="50508"/>
                  <a:pt x="222263" y="50965"/>
                </a:cubicBezTo>
                <a:cubicBezTo>
                  <a:pt x="220434" y="51448"/>
                  <a:pt x="218554" y="51448"/>
                  <a:pt x="216865" y="50978"/>
                </a:cubicBezTo>
                <a:cubicBezTo>
                  <a:pt x="215456" y="50609"/>
                  <a:pt x="214160" y="49898"/>
                  <a:pt x="213157" y="48870"/>
                </a:cubicBezTo>
                <a:lnTo>
                  <a:pt x="212039" y="47714"/>
                </a:lnTo>
                <a:lnTo>
                  <a:pt x="211760" y="49301"/>
                </a:lnTo>
                <a:cubicBezTo>
                  <a:pt x="211404" y="51371"/>
                  <a:pt x="209410" y="52006"/>
                  <a:pt x="207772" y="52540"/>
                </a:cubicBezTo>
                <a:cubicBezTo>
                  <a:pt x="206096" y="53073"/>
                  <a:pt x="204673" y="53530"/>
                  <a:pt x="204585" y="55093"/>
                </a:cubicBezTo>
                <a:cubicBezTo>
                  <a:pt x="204546" y="55423"/>
                  <a:pt x="204534" y="55550"/>
                  <a:pt x="204534" y="55639"/>
                </a:cubicBezTo>
                <a:cubicBezTo>
                  <a:pt x="204343" y="57239"/>
                  <a:pt x="204216" y="58356"/>
                  <a:pt x="206566" y="60630"/>
                </a:cubicBezTo>
                <a:lnTo>
                  <a:pt x="206617" y="60680"/>
                </a:lnTo>
                <a:lnTo>
                  <a:pt x="206642" y="60680"/>
                </a:lnTo>
                <a:cubicBezTo>
                  <a:pt x="209055" y="62610"/>
                  <a:pt x="211290" y="64528"/>
                  <a:pt x="213309" y="66433"/>
                </a:cubicBezTo>
                <a:cubicBezTo>
                  <a:pt x="217793" y="75145"/>
                  <a:pt x="221793" y="83984"/>
                  <a:pt x="220904" y="94157"/>
                </a:cubicBezTo>
                <a:cubicBezTo>
                  <a:pt x="222187" y="93915"/>
                  <a:pt x="226314" y="95516"/>
                  <a:pt x="228308" y="96468"/>
                </a:cubicBezTo>
                <a:cubicBezTo>
                  <a:pt x="228257" y="96849"/>
                  <a:pt x="228232" y="97230"/>
                  <a:pt x="228156" y="97624"/>
                </a:cubicBezTo>
                <a:cubicBezTo>
                  <a:pt x="228130" y="97598"/>
                  <a:pt x="228092" y="97598"/>
                  <a:pt x="228079" y="97586"/>
                </a:cubicBezTo>
                <a:cubicBezTo>
                  <a:pt x="226657" y="96836"/>
                  <a:pt x="222707" y="96341"/>
                  <a:pt x="220650" y="97001"/>
                </a:cubicBezTo>
                <a:cubicBezTo>
                  <a:pt x="221806" y="97865"/>
                  <a:pt x="223533" y="98399"/>
                  <a:pt x="225032" y="98856"/>
                </a:cubicBezTo>
                <a:cubicBezTo>
                  <a:pt x="219050" y="101396"/>
                  <a:pt x="219532" y="104952"/>
                  <a:pt x="219647" y="107974"/>
                </a:cubicBezTo>
                <a:lnTo>
                  <a:pt x="226492" y="102551"/>
                </a:lnTo>
                <a:lnTo>
                  <a:pt x="221666" y="113677"/>
                </a:lnTo>
                <a:close/>
                <a:moveTo>
                  <a:pt x="307543" y="187845"/>
                </a:moveTo>
                <a:cubicBezTo>
                  <a:pt x="306654" y="183717"/>
                  <a:pt x="305969" y="179552"/>
                  <a:pt x="305270" y="175373"/>
                </a:cubicBezTo>
                <a:cubicBezTo>
                  <a:pt x="304724" y="172020"/>
                  <a:pt x="304178" y="168655"/>
                  <a:pt x="303518" y="165251"/>
                </a:cubicBezTo>
                <a:lnTo>
                  <a:pt x="303492" y="165188"/>
                </a:lnTo>
                <a:lnTo>
                  <a:pt x="301486" y="147890"/>
                </a:lnTo>
                <a:lnTo>
                  <a:pt x="301486" y="147878"/>
                </a:lnTo>
                <a:cubicBezTo>
                  <a:pt x="300914" y="142366"/>
                  <a:pt x="300431" y="136676"/>
                  <a:pt x="300990" y="131088"/>
                </a:cubicBezTo>
                <a:cubicBezTo>
                  <a:pt x="301562" y="125450"/>
                  <a:pt x="303175" y="119900"/>
                  <a:pt x="306756" y="114743"/>
                </a:cubicBezTo>
                <a:lnTo>
                  <a:pt x="307302" y="113943"/>
                </a:lnTo>
                <a:lnTo>
                  <a:pt x="307988" y="114604"/>
                </a:lnTo>
                <a:cubicBezTo>
                  <a:pt x="311277" y="117703"/>
                  <a:pt x="314592" y="120687"/>
                  <a:pt x="318351" y="123291"/>
                </a:cubicBezTo>
                <a:cubicBezTo>
                  <a:pt x="322110" y="125881"/>
                  <a:pt x="326327" y="128116"/>
                  <a:pt x="331445" y="129717"/>
                </a:cubicBezTo>
                <a:lnTo>
                  <a:pt x="331800" y="129831"/>
                </a:lnTo>
                <a:lnTo>
                  <a:pt x="331953" y="130174"/>
                </a:lnTo>
                <a:lnTo>
                  <a:pt x="337935" y="143814"/>
                </a:lnTo>
                <a:lnTo>
                  <a:pt x="338011" y="144004"/>
                </a:lnTo>
                <a:lnTo>
                  <a:pt x="337985" y="144207"/>
                </a:lnTo>
                <a:cubicBezTo>
                  <a:pt x="337909" y="145528"/>
                  <a:pt x="338062" y="146811"/>
                  <a:pt x="338201" y="148055"/>
                </a:cubicBezTo>
                <a:cubicBezTo>
                  <a:pt x="338341" y="149059"/>
                  <a:pt x="338468" y="150049"/>
                  <a:pt x="338442" y="151002"/>
                </a:cubicBezTo>
                <a:cubicBezTo>
                  <a:pt x="338442" y="151510"/>
                  <a:pt x="338430" y="151992"/>
                  <a:pt x="338404" y="152475"/>
                </a:cubicBezTo>
                <a:cubicBezTo>
                  <a:pt x="338341" y="155968"/>
                  <a:pt x="338277" y="158863"/>
                  <a:pt x="338900" y="160095"/>
                </a:cubicBezTo>
                <a:cubicBezTo>
                  <a:pt x="339014" y="160324"/>
                  <a:pt x="339166" y="160463"/>
                  <a:pt x="339382" y="160501"/>
                </a:cubicBezTo>
                <a:cubicBezTo>
                  <a:pt x="339687" y="160552"/>
                  <a:pt x="340106" y="160476"/>
                  <a:pt x="340589" y="160324"/>
                </a:cubicBezTo>
                <a:lnTo>
                  <a:pt x="340665" y="160298"/>
                </a:lnTo>
                <a:cubicBezTo>
                  <a:pt x="340690" y="159981"/>
                  <a:pt x="340640" y="159511"/>
                  <a:pt x="340589" y="158939"/>
                </a:cubicBezTo>
                <a:cubicBezTo>
                  <a:pt x="340525" y="158254"/>
                  <a:pt x="340436" y="157441"/>
                  <a:pt x="340436" y="156590"/>
                </a:cubicBezTo>
                <a:cubicBezTo>
                  <a:pt x="340424" y="155625"/>
                  <a:pt x="340576" y="154545"/>
                  <a:pt x="340728" y="153364"/>
                </a:cubicBezTo>
                <a:cubicBezTo>
                  <a:pt x="340906" y="151992"/>
                  <a:pt x="341109" y="150494"/>
                  <a:pt x="341097" y="148843"/>
                </a:cubicBezTo>
                <a:lnTo>
                  <a:pt x="341071" y="148525"/>
                </a:lnTo>
                <a:lnTo>
                  <a:pt x="341287" y="148297"/>
                </a:lnTo>
                <a:cubicBezTo>
                  <a:pt x="341592" y="147941"/>
                  <a:pt x="341871" y="147675"/>
                  <a:pt x="342189" y="147497"/>
                </a:cubicBezTo>
                <a:cubicBezTo>
                  <a:pt x="342557" y="147281"/>
                  <a:pt x="342938" y="147230"/>
                  <a:pt x="343307" y="147319"/>
                </a:cubicBezTo>
                <a:cubicBezTo>
                  <a:pt x="343688" y="147408"/>
                  <a:pt x="344018" y="147624"/>
                  <a:pt x="344272" y="148017"/>
                </a:cubicBezTo>
                <a:cubicBezTo>
                  <a:pt x="344500" y="148348"/>
                  <a:pt x="344691" y="148817"/>
                  <a:pt x="344831" y="149440"/>
                </a:cubicBezTo>
                <a:lnTo>
                  <a:pt x="344843" y="149541"/>
                </a:lnTo>
                <a:lnTo>
                  <a:pt x="344843" y="149643"/>
                </a:lnTo>
                <a:cubicBezTo>
                  <a:pt x="344793" y="151802"/>
                  <a:pt x="345059" y="153745"/>
                  <a:pt x="345300" y="155688"/>
                </a:cubicBezTo>
                <a:cubicBezTo>
                  <a:pt x="345567" y="157606"/>
                  <a:pt x="345821" y="159524"/>
                  <a:pt x="345783" y="161670"/>
                </a:cubicBezTo>
                <a:cubicBezTo>
                  <a:pt x="346862" y="162445"/>
                  <a:pt x="350926" y="161568"/>
                  <a:pt x="355155" y="160654"/>
                </a:cubicBezTo>
                <a:cubicBezTo>
                  <a:pt x="357809" y="160082"/>
                  <a:pt x="360539" y="159498"/>
                  <a:pt x="362775" y="159295"/>
                </a:cubicBezTo>
                <a:cubicBezTo>
                  <a:pt x="364210" y="158114"/>
                  <a:pt x="365848" y="156044"/>
                  <a:pt x="366953" y="153923"/>
                </a:cubicBezTo>
                <a:cubicBezTo>
                  <a:pt x="367829" y="152208"/>
                  <a:pt x="368337" y="150519"/>
                  <a:pt x="367956" y="149376"/>
                </a:cubicBezTo>
                <a:lnTo>
                  <a:pt x="367918" y="149275"/>
                </a:lnTo>
                <a:cubicBezTo>
                  <a:pt x="366966" y="144169"/>
                  <a:pt x="366763" y="139089"/>
                  <a:pt x="366559" y="133933"/>
                </a:cubicBezTo>
                <a:cubicBezTo>
                  <a:pt x="366445" y="130403"/>
                  <a:pt x="366305" y="126834"/>
                  <a:pt x="365937" y="123265"/>
                </a:cubicBezTo>
                <a:cubicBezTo>
                  <a:pt x="365823" y="122313"/>
                  <a:pt x="365708" y="121233"/>
                  <a:pt x="365581" y="120154"/>
                </a:cubicBezTo>
                <a:cubicBezTo>
                  <a:pt x="364680" y="111962"/>
                  <a:pt x="363651" y="102793"/>
                  <a:pt x="364959" y="92176"/>
                </a:cubicBezTo>
                <a:lnTo>
                  <a:pt x="365112" y="90893"/>
                </a:lnTo>
                <a:lnTo>
                  <a:pt x="366204" y="91591"/>
                </a:lnTo>
                <a:cubicBezTo>
                  <a:pt x="367118" y="92176"/>
                  <a:pt x="367817" y="92582"/>
                  <a:pt x="368515" y="92874"/>
                </a:cubicBezTo>
                <a:cubicBezTo>
                  <a:pt x="368934" y="93052"/>
                  <a:pt x="369404" y="93204"/>
                  <a:pt x="369950" y="93319"/>
                </a:cubicBezTo>
                <a:cubicBezTo>
                  <a:pt x="369341" y="90626"/>
                  <a:pt x="369150" y="87819"/>
                  <a:pt x="368947" y="84949"/>
                </a:cubicBezTo>
                <a:cubicBezTo>
                  <a:pt x="368731" y="82003"/>
                  <a:pt x="368528" y="78993"/>
                  <a:pt x="367842" y="76123"/>
                </a:cubicBezTo>
                <a:cubicBezTo>
                  <a:pt x="367829" y="76110"/>
                  <a:pt x="367791" y="76085"/>
                  <a:pt x="367779" y="76072"/>
                </a:cubicBezTo>
                <a:lnTo>
                  <a:pt x="367309" y="75767"/>
                </a:lnTo>
                <a:lnTo>
                  <a:pt x="367436" y="75208"/>
                </a:lnTo>
                <a:cubicBezTo>
                  <a:pt x="367842" y="73430"/>
                  <a:pt x="369747" y="72389"/>
                  <a:pt x="371639" y="71322"/>
                </a:cubicBezTo>
                <a:cubicBezTo>
                  <a:pt x="372096" y="71068"/>
                  <a:pt x="372541" y="70814"/>
                  <a:pt x="372973" y="70560"/>
                </a:cubicBezTo>
                <a:cubicBezTo>
                  <a:pt x="370966" y="69671"/>
                  <a:pt x="369010" y="68858"/>
                  <a:pt x="367105" y="68312"/>
                </a:cubicBezTo>
                <a:cubicBezTo>
                  <a:pt x="364807" y="67639"/>
                  <a:pt x="362559" y="67296"/>
                  <a:pt x="360374" y="67550"/>
                </a:cubicBezTo>
                <a:lnTo>
                  <a:pt x="359866" y="67601"/>
                </a:lnTo>
                <a:lnTo>
                  <a:pt x="359612" y="67182"/>
                </a:lnTo>
                <a:cubicBezTo>
                  <a:pt x="357428" y="65315"/>
                  <a:pt x="355256" y="63880"/>
                  <a:pt x="353161" y="63093"/>
                </a:cubicBezTo>
                <a:cubicBezTo>
                  <a:pt x="351129" y="62343"/>
                  <a:pt x="349110" y="62229"/>
                  <a:pt x="347179" y="62991"/>
                </a:cubicBezTo>
                <a:lnTo>
                  <a:pt x="344932" y="63893"/>
                </a:lnTo>
                <a:lnTo>
                  <a:pt x="346189" y="61823"/>
                </a:lnTo>
                <a:lnTo>
                  <a:pt x="346177" y="61811"/>
                </a:lnTo>
                <a:cubicBezTo>
                  <a:pt x="346177" y="61823"/>
                  <a:pt x="346177" y="61823"/>
                  <a:pt x="346177" y="61811"/>
                </a:cubicBezTo>
                <a:cubicBezTo>
                  <a:pt x="346214" y="61697"/>
                  <a:pt x="346252" y="61570"/>
                  <a:pt x="346303" y="61481"/>
                </a:cubicBezTo>
                <a:cubicBezTo>
                  <a:pt x="346849" y="60579"/>
                  <a:pt x="347357" y="59715"/>
                  <a:pt x="347852" y="58839"/>
                </a:cubicBezTo>
                <a:cubicBezTo>
                  <a:pt x="349211" y="56464"/>
                  <a:pt x="350557" y="54115"/>
                  <a:pt x="352691" y="51524"/>
                </a:cubicBezTo>
                <a:cubicBezTo>
                  <a:pt x="350811" y="51549"/>
                  <a:pt x="348995" y="51625"/>
                  <a:pt x="347204" y="51714"/>
                </a:cubicBezTo>
                <a:cubicBezTo>
                  <a:pt x="346950" y="51740"/>
                  <a:pt x="314655" y="54165"/>
                  <a:pt x="314389" y="54191"/>
                </a:cubicBezTo>
                <a:cubicBezTo>
                  <a:pt x="308483" y="54851"/>
                  <a:pt x="304127" y="56159"/>
                  <a:pt x="302324" y="56871"/>
                </a:cubicBezTo>
                <a:cubicBezTo>
                  <a:pt x="294767" y="59830"/>
                  <a:pt x="288252" y="62470"/>
                  <a:pt x="284099" y="68122"/>
                </a:cubicBezTo>
                <a:cubicBezTo>
                  <a:pt x="265176" y="93966"/>
                  <a:pt x="279172" y="86029"/>
                  <a:pt x="258953" y="97903"/>
                </a:cubicBezTo>
                <a:cubicBezTo>
                  <a:pt x="255181" y="100113"/>
                  <a:pt x="253810" y="102259"/>
                  <a:pt x="252781" y="105015"/>
                </a:cubicBezTo>
                <a:cubicBezTo>
                  <a:pt x="251473" y="107327"/>
                  <a:pt x="246723" y="116471"/>
                  <a:pt x="245199" y="131888"/>
                </a:cubicBezTo>
                <a:cubicBezTo>
                  <a:pt x="245212" y="135432"/>
                  <a:pt x="245364" y="138861"/>
                  <a:pt x="244323" y="142264"/>
                </a:cubicBezTo>
                <a:cubicBezTo>
                  <a:pt x="243345" y="144842"/>
                  <a:pt x="242037" y="146595"/>
                  <a:pt x="239840" y="148271"/>
                </a:cubicBezTo>
                <a:lnTo>
                  <a:pt x="239357" y="148576"/>
                </a:lnTo>
                <a:lnTo>
                  <a:pt x="239357" y="148563"/>
                </a:lnTo>
                <a:cubicBezTo>
                  <a:pt x="238722" y="145935"/>
                  <a:pt x="237617" y="143407"/>
                  <a:pt x="237490" y="140677"/>
                </a:cubicBezTo>
                <a:lnTo>
                  <a:pt x="237516" y="140004"/>
                </a:lnTo>
                <a:lnTo>
                  <a:pt x="237604" y="139305"/>
                </a:lnTo>
                <a:lnTo>
                  <a:pt x="238709" y="133539"/>
                </a:lnTo>
                <a:lnTo>
                  <a:pt x="236398" y="139445"/>
                </a:lnTo>
                <a:lnTo>
                  <a:pt x="235928" y="140537"/>
                </a:lnTo>
                <a:cubicBezTo>
                  <a:pt x="233782" y="145401"/>
                  <a:pt x="230835" y="150176"/>
                  <a:pt x="226060" y="152843"/>
                </a:cubicBezTo>
                <a:lnTo>
                  <a:pt x="226047" y="152843"/>
                </a:lnTo>
                <a:cubicBezTo>
                  <a:pt x="226009" y="152856"/>
                  <a:pt x="225997" y="152869"/>
                  <a:pt x="225959" y="152894"/>
                </a:cubicBezTo>
                <a:cubicBezTo>
                  <a:pt x="226403" y="152780"/>
                  <a:pt x="226797" y="152754"/>
                  <a:pt x="227254" y="152602"/>
                </a:cubicBezTo>
                <a:cubicBezTo>
                  <a:pt x="226136" y="161695"/>
                  <a:pt x="229616" y="170700"/>
                  <a:pt x="236004" y="182295"/>
                </a:cubicBezTo>
                <a:cubicBezTo>
                  <a:pt x="237859" y="186524"/>
                  <a:pt x="239840" y="190753"/>
                  <a:pt x="241770" y="194982"/>
                </a:cubicBezTo>
                <a:lnTo>
                  <a:pt x="241846" y="194969"/>
                </a:lnTo>
                <a:cubicBezTo>
                  <a:pt x="251714" y="191972"/>
                  <a:pt x="261112" y="190727"/>
                  <a:pt x="270091" y="190931"/>
                </a:cubicBezTo>
                <a:cubicBezTo>
                  <a:pt x="278905" y="191121"/>
                  <a:pt x="287350" y="192683"/>
                  <a:pt x="295491" y="195325"/>
                </a:cubicBezTo>
                <a:cubicBezTo>
                  <a:pt x="296532" y="193204"/>
                  <a:pt x="298006" y="191909"/>
                  <a:pt x="299707" y="191820"/>
                </a:cubicBezTo>
                <a:lnTo>
                  <a:pt x="299860" y="191820"/>
                </a:lnTo>
                <a:cubicBezTo>
                  <a:pt x="301155" y="191820"/>
                  <a:pt x="302374" y="192556"/>
                  <a:pt x="303454" y="193814"/>
                </a:cubicBezTo>
                <a:cubicBezTo>
                  <a:pt x="304038" y="192391"/>
                  <a:pt x="304800" y="191159"/>
                  <a:pt x="305676" y="190016"/>
                </a:cubicBezTo>
                <a:cubicBezTo>
                  <a:pt x="306261" y="189242"/>
                  <a:pt x="306870" y="188530"/>
                  <a:pt x="307531" y="187845"/>
                </a:cubicBezTo>
                <a:lnTo>
                  <a:pt x="307543" y="187845"/>
                </a:lnTo>
                <a:close/>
                <a:moveTo>
                  <a:pt x="305080" y="216166"/>
                </a:moveTo>
                <a:cubicBezTo>
                  <a:pt x="305232" y="225056"/>
                  <a:pt x="305346" y="233958"/>
                  <a:pt x="304902" y="242912"/>
                </a:cubicBezTo>
                <a:cubicBezTo>
                  <a:pt x="304470" y="251687"/>
                  <a:pt x="303518" y="260539"/>
                  <a:pt x="301524" y="269518"/>
                </a:cubicBezTo>
                <a:cubicBezTo>
                  <a:pt x="309182" y="264654"/>
                  <a:pt x="310668" y="253834"/>
                  <a:pt x="312153" y="242988"/>
                </a:cubicBezTo>
                <a:cubicBezTo>
                  <a:pt x="312242" y="242480"/>
                  <a:pt x="312306" y="241997"/>
                  <a:pt x="312357" y="241553"/>
                </a:cubicBezTo>
                <a:lnTo>
                  <a:pt x="312242" y="241591"/>
                </a:lnTo>
                <a:lnTo>
                  <a:pt x="312471" y="240448"/>
                </a:lnTo>
                <a:cubicBezTo>
                  <a:pt x="313944" y="233285"/>
                  <a:pt x="314376" y="226097"/>
                  <a:pt x="313868" y="218668"/>
                </a:cubicBezTo>
                <a:cubicBezTo>
                  <a:pt x="313360" y="211238"/>
                  <a:pt x="311899" y="203605"/>
                  <a:pt x="309499" y="195604"/>
                </a:cubicBezTo>
                <a:cubicBezTo>
                  <a:pt x="309359" y="195096"/>
                  <a:pt x="309220" y="194588"/>
                  <a:pt x="309067" y="194093"/>
                </a:cubicBezTo>
                <a:cubicBezTo>
                  <a:pt x="308978" y="194372"/>
                  <a:pt x="308877" y="194626"/>
                  <a:pt x="308801" y="194906"/>
                </a:cubicBezTo>
                <a:cubicBezTo>
                  <a:pt x="308102" y="197141"/>
                  <a:pt x="307442" y="199465"/>
                  <a:pt x="306820" y="201891"/>
                </a:cubicBezTo>
                <a:lnTo>
                  <a:pt x="306743" y="201865"/>
                </a:lnTo>
                <a:cubicBezTo>
                  <a:pt x="306947" y="203008"/>
                  <a:pt x="307074" y="204202"/>
                  <a:pt x="307124" y="205447"/>
                </a:cubicBezTo>
                <a:cubicBezTo>
                  <a:pt x="307150" y="205853"/>
                  <a:pt x="307162" y="206285"/>
                  <a:pt x="307162" y="206691"/>
                </a:cubicBezTo>
                <a:cubicBezTo>
                  <a:pt x="307162" y="210044"/>
                  <a:pt x="306553" y="213054"/>
                  <a:pt x="305549" y="215264"/>
                </a:cubicBezTo>
                <a:cubicBezTo>
                  <a:pt x="305397" y="215581"/>
                  <a:pt x="305232" y="215874"/>
                  <a:pt x="305080" y="216166"/>
                </a:cubicBezTo>
                <a:close/>
                <a:moveTo>
                  <a:pt x="226632" y="260019"/>
                </a:moveTo>
                <a:cubicBezTo>
                  <a:pt x="227381" y="263981"/>
                  <a:pt x="228029" y="267956"/>
                  <a:pt x="228689" y="271944"/>
                </a:cubicBezTo>
                <a:cubicBezTo>
                  <a:pt x="229324" y="275856"/>
                  <a:pt x="229959" y="279742"/>
                  <a:pt x="230683" y="283577"/>
                </a:cubicBezTo>
                <a:cubicBezTo>
                  <a:pt x="233782" y="289572"/>
                  <a:pt x="237122" y="295579"/>
                  <a:pt x="240487" y="301573"/>
                </a:cubicBezTo>
                <a:cubicBezTo>
                  <a:pt x="237617" y="293521"/>
                  <a:pt x="234823" y="285495"/>
                  <a:pt x="232144" y="277341"/>
                </a:cubicBezTo>
                <a:cubicBezTo>
                  <a:pt x="230264" y="271652"/>
                  <a:pt x="228422" y="265899"/>
                  <a:pt x="226632" y="260019"/>
                </a:cubicBezTo>
                <a:close/>
                <a:moveTo>
                  <a:pt x="224993" y="243674"/>
                </a:moveTo>
                <a:cubicBezTo>
                  <a:pt x="225070" y="245680"/>
                  <a:pt x="225032" y="247738"/>
                  <a:pt x="224930" y="249821"/>
                </a:cubicBezTo>
                <a:cubicBezTo>
                  <a:pt x="227635" y="259180"/>
                  <a:pt x="230454" y="268134"/>
                  <a:pt x="233337" y="276935"/>
                </a:cubicBezTo>
                <a:cubicBezTo>
                  <a:pt x="236271" y="285736"/>
                  <a:pt x="239281" y="294385"/>
                  <a:pt x="242392" y="303084"/>
                </a:cubicBezTo>
                <a:lnTo>
                  <a:pt x="244120" y="302957"/>
                </a:lnTo>
                <a:lnTo>
                  <a:pt x="244221" y="302945"/>
                </a:lnTo>
                <a:cubicBezTo>
                  <a:pt x="240475" y="292416"/>
                  <a:pt x="236804" y="281952"/>
                  <a:pt x="233312" y="271182"/>
                </a:cubicBezTo>
                <a:cubicBezTo>
                  <a:pt x="230416" y="262267"/>
                  <a:pt x="227635" y="253173"/>
                  <a:pt x="224993" y="243674"/>
                </a:cubicBezTo>
                <a:close/>
                <a:moveTo>
                  <a:pt x="250978" y="320725"/>
                </a:moveTo>
                <a:cubicBezTo>
                  <a:pt x="253873" y="324954"/>
                  <a:pt x="256553" y="329221"/>
                  <a:pt x="259245" y="333475"/>
                </a:cubicBezTo>
                <a:cubicBezTo>
                  <a:pt x="261988" y="337819"/>
                  <a:pt x="264732" y="342175"/>
                  <a:pt x="267767" y="346569"/>
                </a:cubicBezTo>
                <a:lnTo>
                  <a:pt x="267919" y="346785"/>
                </a:lnTo>
                <a:lnTo>
                  <a:pt x="267919" y="347039"/>
                </a:lnTo>
                <a:cubicBezTo>
                  <a:pt x="267983" y="349986"/>
                  <a:pt x="268262" y="352881"/>
                  <a:pt x="269088" y="355612"/>
                </a:cubicBezTo>
                <a:cubicBezTo>
                  <a:pt x="269875" y="358304"/>
                  <a:pt x="271196" y="360831"/>
                  <a:pt x="273355" y="363130"/>
                </a:cubicBezTo>
                <a:cubicBezTo>
                  <a:pt x="283109" y="372655"/>
                  <a:pt x="286322" y="386447"/>
                  <a:pt x="289522" y="400227"/>
                </a:cubicBezTo>
                <a:cubicBezTo>
                  <a:pt x="290157" y="402945"/>
                  <a:pt x="290792" y="405662"/>
                  <a:pt x="291478" y="408393"/>
                </a:cubicBezTo>
                <a:lnTo>
                  <a:pt x="291516" y="408583"/>
                </a:lnTo>
                <a:lnTo>
                  <a:pt x="291478" y="408786"/>
                </a:lnTo>
                <a:cubicBezTo>
                  <a:pt x="291440" y="408926"/>
                  <a:pt x="291414" y="409079"/>
                  <a:pt x="291376" y="409218"/>
                </a:cubicBezTo>
                <a:cubicBezTo>
                  <a:pt x="290398" y="413346"/>
                  <a:pt x="289497" y="417092"/>
                  <a:pt x="289586" y="419861"/>
                </a:cubicBezTo>
                <a:cubicBezTo>
                  <a:pt x="289687" y="423480"/>
                  <a:pt x="289954" y="425893"/>
                  <a:pt x="290411" y="427125"/>
                </a:cubicBezTo>
                <a:cubicBezTo>
                  <a:pt x="290487" y="427367"/>
                  <a:pt x="290576" y="427532"/>
                  <a:pt x="290640" y="427621"/>
                </a:cubicBezTo>
                <a:cubicBezTo>
                  <a:pt x="290817" y="427494"/>
                  <a:pt x="291033" y="427227"/>
                  <a:pt x="291300" y="426846"/>
                </a:cubicBezTo>
                <a:cubicBezTo>
                  <a:pt x="291427" y="426478"/>
                  <a:pt x="291453" y="425830"/>
                  <a:pt x="291491" y="425195"/>
                </a:cubicBezTo>
                <a:cubicBezTo>
                  <a:pt x="291516" y="424382"/>
                  <a:pt x="291554" y="423544"/>
                  <a:pt x="291846" y="422909"/>
                </a:cubicBezTo>
                <a:lnTo>
                  <a:pt x="293942" y="418210"/>
                </a:lnTo>
                <a:lnTo>
                  <a:pt x="293408" y="423315"/>
                </a:lnTo>
                <a:cubicBezTo>
                  <a:pt x="293218" y="425093"/>
                  <a:pt x="293345" y="426478"/>
                  <a:pt x="293650" y="427290"/>
                </a:cubicBezTo>
                <a:cubicBezTo>
                  <a:pt x="293764" y="427544"/>
                  <a:pt x="293840" y="427709"/>
                  <a:pt x="293929" y="427786"/>
                </a:cubicBezTo>
                <a:cubicBezTo>
                  <a:pt x="293967" y="427773"/>
                  <a:pt x="294018" y="427722"/>
                  <a:pt x="294069" y="427659"/>
                </a:cubicBezTo>
                <a:lnTo>
                  <a:pt x="294310" y="427392"/>
                </a:lnTo>
                <a:lnTo>
                  <a:pt x="294666" y="427392"/>
                </a:lnTo>
                <a:cubicBezTo>
                  <a:pt x="294831" y="427392"/>
                  <a:pt x="294932" y="427354"/>
                  <a:pt x="294983" y="427265"/>
                </a:cubicBezTo>
                <a:cubicBezTo>
                  <a:pt x="295097" y="427087"/>
                  <a:pt x="295136" y="426770"/>
                  <a:pt x="295186" y="426452"/>
                </a:cubicBezTo>
                <a:lnTo>
                  <a:pt x="295453" y="424407"/>
                </a:lnTo>
                <a:lnTo>
                  <a:pt x="296659" y="426059"/>
                </a:lnTo>
                <a:cubicBezTo>
                  <a:pt x="298158" y="428116"/>
                  <a:pt x="299199" y="430313"/>
                  <a:pt x="299796" y="432675"/>
                </a:cubicBezTo>
                <a:lnTo>
                  <a:pt x="299974" y="433463"/>
                </a:lnTo>
                <a:lnTo>
                  <a:pt x="299187" y="433653"/>
                </a:lnTo>
                <a:cubicBezTo>
                  <a:pt x="296050" y="434453"/>
                  <a:pt x="296558" y="439266"/>
                  <a:pt x="297028" y="443724"/>
                </a:cubicBezTo>
                <a:cubicBezTo>
                  <a:pt x="297079" y="443940"/>
                  <a:pt x="297079" y="444143"/>
                  <a:pt x="297104" y="444397"/>
                </a:cubicBezTo>
                <a:cubicBezTo>
                  <a:pt x="298501" y="445375"/>
                  <a:pt x="300076" y="446264"/>
                  <a:pt x="301930" y="447026"/>
                </a:cubicBezTo>
                <a:cubicBezTo>
                  <a:pt x="303860" y="447826"/>
                  <a:pt x="306083" y="448487"/>
                  <a:pt x="308623" y="448995"/>
                </a:cubicBezTo>
                <a:lnTo>
                  <a:pt x="317411" y="447039"/>
                </a:lnTo>
                <a:lnTo>
                  <a:pt x="317564" y="447013"/>
                </a:lnTo>
                <a:lnTo>
                  <a:pt x="317691" y="447026"/>
                </a:lnTo>
                <a:lnTo>
                  <a:pt x="322745" y="447661"/>
                </a:lnTo>
                <a:lnTo>
                  <a:pt x="328003" y="444893"/>
                </a:lnTo>
                <a:cubicBezTo>
                  <a:pt x="326339" y="442518"/>
                  <a:pt x="324803" y="440016"/>
                  <a:pt x="323355" y="437425"/>
                </a:cubicBezTo>
                <a:cubicBezTo>
                  <a:pt x="321844" y="434695"/>
                  <a:pt x="320447" y="431900"/>
                  <a:pt x="319062" y="429043"/>
                </a:cubicBezTo>
                <a:cubicBezTo>
                  <a:pt x="318122" y="428979"/>
                  <a:pt x="317386" y="428421"/>
                  <a:pt x="316764" y="427481"/>
                </a:cubicBezTo>
                <a:cubicBezTo>
                  <a:pt x="316154" y="426566"/>
                  <a:pt x="315633" y="425258"/>
                  <a:pt x="315024" y="423658"/>
                </a:cubicBezTo>
                <a:cubicBezTo>
                  <a:pt x="313830" y="422426"/>
                  <a:pt x="312585" y="420991"/>
                  <a:pt x="311341" y="419556"/>
                </a:cubicBezTo>
                <a:cubicBezTo>
                  <a:pt x="309741" y="417689"/>
                  <a:pt x="308102" y="415822"/>
                  <a:pt x="306743" y="414489"/>
                </a:cubicBezTo>
                <a:lnTo>
                  <a:pt x="306566" y="414336"/>
                </a:lnTo>
                <a:lnTo>
                  <a:pt x="306502" y="414146"/>
                </a:lnTo>
                <a:lnTo>
                  <a:pt x="303200" y="402881"/>
                </a:lnTo>
                <a:cubicBezTo>
                  <a:pt x="298006" y="389724"/>
                  <a:pt x="296494" y="378192"/>
                  <a:pt x="294983" y="366623"/>
                </a:cubicBezTo>
                <a:cubicBezTo>
                  <a:pt x="294729" y="364743"/>
                  <a:pt x="294488" y="362851"/>
                  <a:pt x="294196" y="360793"/>
                </a:cubicBezTo>
                <a:lnTo>
                  <a:pt x="294170" y="360666"/>
                </a:lnTo>
                <a:lnTo>
                  <a:pt x="294208" y="360514"/>
                </a:lnTo>
                <a:cubicBezTo>
                  <a:pt x="294970" y="357136"/>
                  <a:pt x="295313" y="353923"/>
                  <a:pt x="295161" y="350925"/>
                </a:cubicBezTo>
                <a:cubicBezTo>
                  <a:pt x="295047" y="347979"/>
                  <a:pt x="294450" y="345236"/>
                  <a:pt x="293281" y="342759"/>
                </a:cubicBezTo>
                <a:cubicBezTo>
                  <a:pt x="291668" y="339597"/>
                  <a:pt x="290221" y="336346"/>
                  <a:pt x="289065" y="332942"/>
                </a:cubicBezTo>
                <a:cubicBezTo>
                  <a:pt x="287922" y="329551"/>
                  <a:pt x="287046" y="326008"/>
                  <a:pt x="286576" y="322261"/>
                </a:cubicBezTo>
                <a:lnTo>
                  <a:pt x="276949" y="289051"/>
                </a:lnTo>
                <a:cubicBezTo>
                  <a:pt x="276416" y="287197"/>
                  <a:pt x="275247" y="283577"/>
                  <a:pt x="275247" y="281571"/>
                </a:cubicBezTo>
                <a:cubicBezTo>
                  <a:pt x="275247" y="279869"/>
                  <a:pt x="273558" y="273709"/>
                  <a:pt x="274828" y="271804"/>
                </a:cubicBezTo>
                <a:cubicBezTo>
                  <a:pt x="276098" y="273697"/>
                  <a:pt x="276060" y="276414"/>
                  <a:pt x="276060" y="278535"/>
                </a:cubicBezTo>
                <a:cubicBezTo>
                  <a:pt x="276060" y="282041"/>
                  <a:pt x="277305" y="285368"/>
                  <a:pt x="277673" y="288009"/>
                </a:cubicBezTo>
                <a:lnTo>
                  <a:pt x="277724" y="288009"/>
                </a:lnTo>
                <a:cubicBezTo>
                  <a:pt x="278816" y="288035"/>
                  <a:pt x="279781" y="287895"/>
                  <a:pt x="280569" y="287654"/>
                </a:cubicBezTo>
                <a:cubicBezTo>
                  <a:pt x="281343" y="287413"/>
                  <a:pt x="281978" y="287044"/>
                  <a:pt x="282486" y="286574"/>
                </a:cubicBezTo>
                <a:lnTo>
                  <a:pt x="282956" y="286155"/>
                </a:lnTo>
                <a:lnTo>
                  <a:pt x="283020" y="286193"/>
                </a:lnTo>
                <a:cubicBezTo>
                  <a:pt x="285979" y="283907"/>
                  <a:pt x="288760" y="281317"/>
                  <a:pt x="291059" y="278383"/>
                </a:cubicBezTo>
                <a:cubicBezTo>
                  <a:pt x="293523" y="275259"/>
                  <a:pt x="295453" y="271754"/>
                  <a:pt x="296596" y="267753"/>
                </a:cubicBezTo>
                <a:cubicBezTo>
                  <a:pt x="299504" y="257568"/>
                  <a:pt x="299771" y="243877"/>
                  <a:pt x="300088" y="226884"/>
                </a:cubicBezTo>
                <a:cubicBezTo>
                  <a:pt x="300139" y="224332"/>
                  <a:pt x="300203" y="221716"/>
                  <a:pt x="300266" y="219036"/>
                </a:cubicBezTo>
                <a:cubicBezTo>
                  <a:pt x="298641" y="218693"/>
                  <a:pt x="297129" y="217194"/>
                  <a:pt x="295986" y="214972"/>
                </a:cubicBezTo>
                <a:cubicBezTo>
                  <a:pt x="294742" y="212533"/>
                  <a:pt x="293891" y="209181"/>
                  <a:pt x="293726" y="205498"/>
                </a:cubicBezTo>
                <a:cubicBezTo>
                  <a:pt x="293700" y="205091"/>
                  <a:pt x="293700" y="204659"/>
                  <a:pt x="293700" y="204253"/>
                </a:cubicBezTo>
                <a:cubicBezTo>
                  <a:pt x="293700" y="203643"/>
                  <a:pt x="293726" y="203034"/>
                  <a:pt x="293764" y="202450"/>
                </a:cubicBezTo>
                <a:cubicBezTo>
                  <a:pt x="285077" y="199097"/>
                  <a:pt x="276632" y="197293"/>
                  <a:pt x="268567" y="196874"/>
                </a:cubicBezTo>
                <a:cubicBezTo>
                  <a:pt x="259944" y="196430"/>
                  <a:pt x="251740" y="197535"/>
                  <a:pt x="244043" y="199948"/>
                </a:cubicBezTo>
                <a:cubicBezTo>
                  <a:pt x="246964" y="206463"/>
                  <a:pt x="249657" y="212940"/>
                  <a:pt x="251625" y="219455"/>
                </a:cubicBezTo>
                <a:cubicBezTo>
                  <a:pt x="252337" y="223024"/>
                  <a:pt x="252794" y="226745"/>
                  <a:pt x="251625" y="231583"/>
                </a:cubicBezTo>
                <a:cubicBezTo>
                  <a:pt x="250330" y="234416"/>
                  <a:pt x="247752" y="235533"/>
                  <a:pt x="244589" y="235889"/>
                </a:cubicBezTo>
                <a:cubicBezTo>
                  <a:pt x="236068" y="235508"/>
                  <a:pt x="226428" y="234428"/>
                  <a:pt x="225070" y="238619"/>
                </a:cubicBezTo>
                <a:cubicBezTo>
                  <a:pt x="225032" y="238632"/>
                  <a:pt x="224993" y="238645"/>
                  <a:pt x="224943" y="238683"/>
                </a:cubicBezTo>
                <a:cubicBezTo>
                  <a:pt x="227940" y="249833"/>
                  <a:pt x="231166" y="260451"/>
                  <a:pt x="234518" y="270801"/>
                </a:cubicBezTo>
                <a:cubicBezTo>
                  <a:pt x="238036" y="281583"/>
                  <a:pt x="241719" y="292150"/>
                  <a:pt x="245517" y="302792"/>
                </a:cubicBezTo>
                <a:lnTo>
                  <a:pt x="245682" y="302767"/>
                </a:lnTo>
                <a:lnTo>
                  <a:pt x="245847" y="303237"/>
                </a:lnTo>
                <a:lnTo>
                  <a:pt x="247511" y="307720"/>
                </a:lnTo>
                <a:cubicBezTo>
                  <a:pt x="247777" y="307733"/>
                  <a:pt x="248031" y="307733"/>
                  <a:pt x="248311" y="307745"/>
                </a:cubicBezTo>
                <a:lnTo>
                  <a:pt x="248438" y="307745"/>
                </a:lnTo>
                <a:cubicBezTo>
                  <a:pt x="249962" y="308025"/>
                  <a:pt x="251447" y="308457"/>
                  <a:pt x="252908" y="308876"/>
                </a:cubicBezTo>
                <a:cubicBezTo>
                  <a:pt x="254343" y="309282"/>
                  <a:pt x="255778" y="309701"/>
                  <a:pt x="257226" y="309955"/>
                </a:cubicBezTo>
                <a:cubicBezTo>
                  <a:pt x="258229" y="310133"/>
                  <a:pt x="259360" y="310031"/>
                  <a:pt x="260515" y="309930"/>
                </a:cubicBezTo>
                <a:cubicBezTo>
                  <a:pt x="261747" y="309815"/>
                  <a:pt x="262979" y="309701"/>
                  <a:pt x="264338" y="309917"/>
                </a:cubicBezTo>
                <a:cubicBezTo>
                  <a:pt x="269354" y="309701"/>
                  <a:pt x="270713" y="311466"/>
                  <a:pt x="268402" y="315200"/>
                </a:cubicBezTo>
                <a:lnTo>
                  <a:pt x="268275" y="315429"/>
                </a:lnTo>
                <a:lnTo>
                  <a:pt x="268046" y="315530"/>
                </a:lnTo>
                <a:cubicBezTo>
                  <a:pt x="267183" y="315886"/>
                  <a:pt x="266332" y="316153"/>
                  <a:pt x="265456" y="316470"/>
                </a:cubicBezTo>
                <a:cubicBezTo>
                  <a:pt x="264198" y="316889"/>
                  <a:pt x="262852" y="317347"/>
                  <a:pt x="261569" y="317982"/>
                </a:cubicBezTo>
                <a:lnTo>
                  <a:pt x="261519" y="318020"/>
                </a:lnTo>
                <a:lnTo>
                  <a:pt x="261480" y="318020"/>
                </a:lnTo>
                <a:cubicBezTo>
                  <a:pt x="259398" y="318769"/>
                  <a:pt x="257531" y="319112"/>
                  <a:pt x="255689" y="319442"/>
                </a:cubicBezTo>
                <a:lnTo>
                  <a:pt x="255677" y="319442"/>
                </a:lnTo>
                <a:cubicBezTo>
                  <a:pt x="255016" y="319556"/>
                  <a:pt x="254381" y="319671"/>
                  <a:pt x="253708" y="319810"/>
                </a:cubicBezTo>
                <a:cubicBezTo>
                  <a:pt x="252222" y="320115"/>
                  <a:pt x="252337" y="320496"/>
                  <a:pt x="250978" y="320725"/>
                </a:cubicBezTo>
                <a:close/>
                <a:moveTo>
                  <a:pt x="148400" y="302310"/>
                </a:moveTo>
                <a:lnTo>
                  <a:pt x="148425" y="302373"/>
                </a:lnTo>
                <a:cubicBezTo>
                  <a:pt x="151435" y="306298"/>
                  <a:pt x="152908" y="310323"/>
                  <a:pt x="153238" y="314387"/>
                </a:cubicBezTo>
                <a:cubicBezTo>
                  <a:pt x="153556" y="318426"/>
                  <a:pt x="152769" y="322515"/>
                  <a:pt x="151270" y="326630"/>
                </a:cubicBezTo>
                <a:lnTo>
                  <a:pt x="151181" y="326872"/>
                </a:lnTo>
                <a:lnTo>
                  <a:pt x="150978" y="327011"/>
                </a:lnTo>
                <a:cubicBezTo>
                  <a:pt x="149873" y="327799"/>
                  <a:pt x="149492" y="328586"/>
                  <a:pt x="149555" y="329373"/>
                </a:cubicBezTo>
                <a:cubicBezTo>
                  <a:pt x="149606" y="330275"/>
                  <a:pt x="150127" y="331266"/>
                  <a:pt x="150800" y="332307"/>
                </a:cubicBezTo>
                <a:cubicBezTo>
                  <a:pt x="151244" y="333018"/>
                  <a:pt x="151295" y="333806"/>
                  <a:pt x="151359" y="334606"/>
                </a:cubicBezTo>
                <a:cubicBezTo>
                  <a:pt x="151384" y="335152"/>
                  <a:pt x="151422" y="335685"/>
                  <a:pt x="151587" y="336117"/>
                </a:cubicBezTo>
                <a:cubicBezTo>
                  <a:pt x="154546" y="338581"/>
                  <a:pt x="157645" y="339508"/>
                  <a:pt x="160782" y="340422"/>
                </a:cubicBezTo>
                <a:cubicBezTo>
                  <a:pt x="165291" y="341743"/>
                  <a:pt x="169850" y="343077"/>
                  <a:pt x="174359" y="348665"/>
                </a:cubicBezTo>
                <a:cubicBezTo>
                  <a:pt x="181001" y="355637"/>
                  <a:pt x="186144" y="362546"/>
                  <a:pt x="189764" y="369429"/>
                </a:cubicBezTo>
                <a:cubicBezTo>
                  <a:pt x="193167" y="375881"/>
                  <a:pt x="195225" y="382307"/>
                  <a:pt x="195987" y="388682"/>
                </a:cubicBezTo>
                <a:cubicBezTo>
                  <a:pt x="197168" y="388035"/>
                  <a:pt x="198095" y="387933"/>
                  <a:pt x="198781" y="388390"/>
                </a:cubicBezTo>
                <a:cubicBezTo>
                  <a:pt x="199657" y="388962"/>
                  <a:pt x="199936" y="390333"/>
                  <a:pt x="199670" y="392518"/>
                </a:cubicBezTo>
                <a:lnTo>
                  <a:pt x="199657" y="392708"/>
                </a:lnTo>
                <a:lnTo>
                  <a:pt x="199555" y="392848"/>
                </a:lnTo>
                <a:cubicBezTo>
                  <a:pt x="199174" y="393445"/>
                  <a:pt x="198984" y="394080"/>
                  <a:pt x="199009" y="394728"/>
                </a:cubicBezTo>
                <a:cubicBezTo>
                  <a:pt x="199035" y="395452"/>
                  <a:pt x="199301" y="396213"/>
                  <a:pt x="199784" y="397026"/>
                </a:cubicBezTo>
                <a:lnTo>
                  <a:pt x="199822" y="397115"/>
                </a:lnTo>
                <a:lnTo>
                  <a:pt x="199860" y="397153"/>
                </a:lnTo>
                <a:lnTo>
                  <a:pt x="200902" y="400100"/>
                </a:lnTo>
                <a:lnTo>
                  <a:pt x="200914" y="400163"/>
                </a:lnTo>
                <a:lnTo>
                  <a:pt x="203124" y="408037"/>
                </a:lnTo>
                <a:lnTo>
                  <a:pt x="214935" y="415378"/>
                </a:lnTo>
                <a:lnTo>
                  <a:pt x="221666" y="404189"/>
                </a:lnTo>
                <a:lnTo>
                  <a:pt x="220066" y="390664"/>
                </a:lnTo>
                <a:lnTo>
                  <a:pt x="212077" y="381697"/>
                </a:lnTo>
                <a:lnTo>
                  <a:pt x="210249" y="388390"/>
                </a:lnTo>
                <a:lnTo>
                  <a:pt x="208610" y="394258"/>
                </a:lnTo>
                <a:lnTo>
                  <a:pt x="208636" y="388162"/>
                </a:lnTo>
                <a:cubicBezTo>
                  <a:pt x="208674" y="384275"/>
                  <a:pt x="207404" y="379907"/>
                  <a:pt x="205245" y="375157"/>
                </a:cubicBezTo>
                <a:cubicBezTo>
                  <a:pt x="203048" y="370356"/>
                  <a:pt x="199924" y="365213"/>
                  <a:pt x="196215" y="359815"/>
                </a:cubicBezTo>
                <a:cubicBezTo>
                  <a:pt x="186563" y="348944"/>
                  <a:pt x="182182" y="340334"/>
                  <a:pt x="180670" y="332968"/>
                </a:cubicBezTo>
                <a:cubicBezTo>
                  <a:pt x="179134" y="325551"/>
                  <a:pt x="180518" y="319442"/>
                  <a:pt x="182347" y="313511"/>
                </a:cubicBezTo>
                <a:lnTo>
                  <a:pt x="182410" y="313333"/>
                </a:lnTo>
                <a:lnTo>
                  <a:pt x="182550" y="313181"/>
                </a:lnTo>
                <a:cubicBezTo>
                  <a:pt x="185661" y="310133"/>
                  <a:pt x="188455" y="306348"/>
                  <a:pt x="190767" y="301332"/>
                </a:cubicBezTo>
                <a:cubicBezTo>
                  <a:pt x="193040" y="296353"/>
                  <a:pt x="194856" y="290181"/>
                  <a:pt x="195999" y="282371"/>
                </a:cubicBezTo>
                <a:cubicBezTo>
                  <a:pt x="195110" y="282180"/>
                  <a:pt x="194209" y="281990"/>
                  <a:pt x="193282" y="281812"/>
                </a:cubicBezTo>
                <a:cubicBezTo>
                  <a:pt x="190538" y="281266"/>
                  <a:pt x="187643" y="280694"/>
                  <a:pt x="184912" y="279767"/>
                </a:cubicBezTo>
                <a:cubicBezTo>
                  <a:pt x="182118" y="278827"/>
                  <a:pt x="179540" y="277710"/>
                  <a:pt x="177102" y="276668"/>
                </a:cubicBezTo>
                <a:cubicBezTo>
                  <a:pt x="171450" y="274243"/>
                  <a:pt x="166586" y="272134"/>
                  <a:pt x="162370" y="273532"/>
                </a:cubicBezTo>
                <a:cubicBezTo>
                  <a:pt x="162306" y="273544"/>
                  <a:pt x="162255" y="273582"/>
                  <a:pt x="162167" y="273595"/>
                </a:cubicBezTo>
                <a:cubicBezTo>
                  <a:pt x="161671" y="274636"/>
                  <a:pt x="161151" y="275691"/>
                  <a:pt x="160617" y="276732"/>
                </a:cubicBezTo>
                <a:cubicBezTo>
                  <a:pt x="159474" y="278980"/>
                  <a:pt x="158331" y="281240"/>
                  <a:pt x="157455" y="283679"/>
                </a:cubicBezTo>
                <a:cubicBezTo>
                  <a:pt x="156274" y="286955"/>
                  <a:pt x="155004" y="290219"/>
                  <a:pt x="153391" y="293572"/>
                </a:cubicBezTo>
                <a:cubicBezTo>
                  <a:pt x="152019" y="296404"/>
                  <a:pt x="150394" y="299300"/>
                  <a:pt x="148400" y="302310"/>
                </a:cubicBezTo>
                <a:close/>
                <a:moveTo>
                  <a:pt x="180797" y="249821"/>
                </a:moveTo>
                <a:lnTo>
                  <a:pt x="175324" y="248309"/>
                </a:lnTo>
                <a:cubicBezTo>
                  <a:pt x="174981" y="248208"/>
                  <a:pt x="174651" y="248106"/>
                  <a:pt x="174308" y="248004"/>
                </a:cubicBezTo>
                <a:cubicBezTo>
                  <a:pt x="162192" y="246912"/>
                  <a:pt x="150254" y="246036"/>
                  <a:pt x="143853" y="251916"/>
                </a:cubicBezTo>
                <a:cubicBezTo>
                  <a:pt x="133731" y="220547"/>
                  <a:pt x="138049" y="197217"/>
                  <a:pt x="150495" y="178396"/>
                </a:cubicBezTo>
                <a:cubicBezTo>
                  <a:pt x="150521" y="178358"/>
                  <a:pt x="150546" y="178320"/>
                  <a:pt x="150571" y="178294"/>
                </a:cubicBezTo>
                <a:cubicBezTo>
                  <a:pt x="144844" y="177215"/>
                  <a:pt x="139014" y="176592"/>
                  <a:pt x="133071" y="176618"/>
                </a:cubicBezTo>
                <a:cubicBezTo>
                  <a:pt x="127127" y="176630"/>
                  <a:pt x="121120" y="177316"/>
                  <a:pt x="115037" y="178878"/>
                </a:cubicBezTo>
                <a:cubicBezTo>
                  <a:pt x="109462" y="180301"/>
                  <a:pt x="105524" y="181850"/>
                  <a:pt x="102502" y="183412"/>
                </a:cubicBezTo>
                <a:cubicBezTo>
                  <a:pt x="99467" y="184974"/>
                  <a:pt x="97346" y="186575"/>
                  <a:pt x="95428" y="188124"/>
                </a:cubicBezTo>
                <a:lnTo>
                  <a:pt x="95352" y="188187"/>
                </a:lnTo>
                <a:lnTo>
                  <a:pt x="95237" y="188213"/>
                </a:lnTo>
                <a:cubicBezTo>
                  <a:pt x="93561" y="188975"/>
                  <a:pt x="91631" y="188861"/>
                  <a:pt x="89840" y="188086"/>
                </a:cubicBezTo>
                <a:cubicBezTo>
                  <a:pt x="88151" y="187337"/>
                  <a:pt x="86589" y="185952"/>
                  <a:pt x="85573" y="184073"/>
                </a:cubicBezTo>
                <a:lnTo>
                  <a:pt x="85573" y="184060"/>
                </a:lnTo>
                <a:lnTo>
                  <a:pt x="85560" y="183996"/>
                </a:lnTo>
                <a:cubicBezTo>
                  <a:pt x="82271" y="175843"/>
                  <a:pt x="78194" y="170103"/>
                  <a:pt x="73114" y="166420"/>
                </a:cubicBezTo>
                <a:cubicBezTo>
                  <a:pt x="68072" y="162775"/>
                  <a:pt x="61964" y="161124"/>
                  <a:pt x="54610" y="161162"/>
                </a:cubicBezTo>
                <a:cubicBezTo>
                  <a:pt x="41923" y="161213"/>
                  <a:pt x="31839" y="165467"/>
                  <a:pt x="24448" y="172414"/>
                </a:cubicBezTo>
                <a:cubicBezTo>
                  <a:pt x="16282" y="180085"/>
                  <a:pt x="11405" y="191032"/>
                  <a:pt x="9906" y="203250"/>
                </a:cubicBezTo>
                <a:cubicBezTo>
                  <a:pt x="9055" y="210260"/>
                  <a:pt x="8065" y="216242"/>
                  <a:pt x="6426" y="222185"/>
                </a:cubicBezTo>
                <a:cubicBezTo>
                  <a:pt x="4953" y="227672"/>
                  <a:pt x="2921" y="233133"/>
                  <a:pt x="0" y="239343"/>
                </a:cubicBezTo>
                <a:cubicBezTo>
                  <a:pt x="1194" y="238899"/>
                  <a:pt x="2388" y="238251"/>
                  <a:pt x="3531" y="237463"/>
                </a:cubicBezTo>
                <a:cubicBezTo>
                  <a:pt x="5220" y="236295"/>
                  <a:pt x="6846" y="234835"/>
                  <a:pt x="8420" y="233374"/>
                </a:cubicBezTo>
                <a:cubicBezTo>
                  <a:pt x="10440" y="230936"/>
                  <a:pt x="11379" y="227075"/>
                  <a:pt x="12395" y="224090"/>
                </a:cubicBezTo>
                <a:cubicBezTo>
                  <a:pt x="13627" y="220509"/>
                  <a:pt x="16104" y="212051"/>
                  <a:pt x="17272" y="208406"/>
                </a:cubicBezTo>
                <a:cubicBezTo>
                  <a:pt x="17526" y="207530"/>
                  <a:pt x="18339" y="207745"/>
                  <a:pt x="18047" y="208647"/>
                </a:cubicBezTo>
                <a:cubicBezTo>
                  <a:pt x="16891" y="212318"/>
                  <a:pt x="14389" y="220788"/>
                  <a:pt x="13157" y="224357"/>
                </a:cubicBezTo>
                <a:cubicBezTo>
                  <a:pt x="12903" y="225144"/>
                  <a:pt x="11938" y="228053"/>
                  <a:pt x="10998" y="230936"/>
                </a:cubicBezTo>
                <a:lnTo>
                  <a:pt x="9741" y="234263"/>
                </a:lnTo>
                <a:cubicBezTo>
                  <a:pt x="6096" y="243725"/>
                  <a:pt x="6350" y="255345"/>
                  <a:pt x="6579" y="265061"/>
                </a:cubicBezTo>
                <a:cubicBezTo>
                  <a:pt x="6693" y="269861"/>
                  <a:pt x="6782" y="274205"/>
                  <a:pt x="6388" y="277684"/>
                </a:cubicBezTo>
                <a:cubicBezTo>
                  <a:pt x="6973" y="277138"/>
                  <a:pt x="7544" y="276618"/>
                  <a:pt x="8103" y="276097"/>
                </a:cubicBezTo>
                <a:cubicBezTo>
                  <a:pt x="12624" y="271906"/>
                  <a:pt x="17399" y="267537"/>
                  <a:pt x="19050" y="258063"/>
                </a:cubicBezTo>
                <a:lnTo>
                  <a:pt x="19876" y="253326"/>
                </a:lnTo>
                <a:cubicBezTo>
                  <a:pt x="20180" y="250075"/>
                  <a:pt x="20282" y="246747"/>
                  <a:pt x="20396" y="243471"/>
                </a:cubicBezTo>
                <a:cubicBezTo>
                  <a:pt x="20676" y="234746"/>
                  <a:pt x="21806" y="225056"/>
                  <a:pt x="25730" y="220445"/>
                </a:cubicBezTo>
                <a:cubicBezTo>
                  <a:pt x="25921" y="220230"/>
                  <a:pt x="27254" y="218921"/>
                  <a:pt x="27419" y="219036"/>
                </a:cubicBezTo>
                <a:cubicBezTo>
                  <a:pt x="27572" y="219176"/>
                  <a:pt x="26543" y="220750"/>
                  <a:pt x="26340" y="220966"/>
                </a:cubicBezTo>
                <a:cubicBezTo>
                  <a:pt x="22606" y="225360"/>
                  <a:pt x="21489" y="234898"/>
                  <a:pt x="21209" y="243509"/>
                </a:cubicBezTo>
                <a:cubicBezTo>
                  <a:pt x="21069" y="247700"/>
                  <a:pt x="20942" y="252018"/>
                  <a:pt x="20384" y="256158"/>
                </a:cubicBezTo>
                <a:lnTo>
                  <a:pt x="20650" y="258088"/>
                </a:lnTo>
                <a:cubicBezTo>
                  <a:pt x="21539" y="264083"/>
                  <a:pt x="21679" y="269290"/>
                  <a:pt x="21285" y="273887"/>
                </a:cubicBezTo>
                <a:cubicBezTo>
                  <a:pt x="21006" y="277138"/>
                  <a:pt x="20435" y="280097"/>
                  <a:pt x="19647" y="282828"/>
                </a:cubicBezTo>
                <a:cubicBezTo>
                  <a:pt x="20092" y="282383"/>
                  <a:pt x="20523" y="281964"/>
                  <a:pt x="20981" y="281532"/>
                </a:cubicBezTo>
                <a:cubicBezTo>
                  <a:pt x="24638" y="278040"/>
                  <a:pt x="28423" y="274408"/>
                  <a:pt x="31407" y="268629"/>
                </a:cubicBezTo>
                <a:lnTo>
                  <a:pt x="32093" y="267296"/>
                </a:lnTo>
                <a:lnTo>
                  <a:pt x="32373" y="267778"/>
                </a:lnTo>
                <a:cubicBezTo>
                  <a:pt x="33858" y="263384"/>
                  <a:pt x="35001" y="258965"/>
                  <a:pt x="35738" y="254545"/>
                </a:cubicBezTo>
                <a:cubicBezTo>
                  <a:pt x="36551" y="249630"/>
                  <a:pt x="37046" y="240511"/>
                  <a:pt x="36767" y="235571"/>
                </a:cubicBezTo>
                <a:cubicBezTo>
                  <a:pt x="36754" y="235381"/>
                  <a:pt x="36754" y="232129"/>
                  <a:pt x="37148" y="232104"/>
                </a:cubicBezTo>
                <a:cubicBezTo>
                  <a:pt x="37567" y="232079"/>
                  <a:pt x="37567" y="235330"/>
                  <a:pt x="37580" y="235520"/>
                </a:cubicBezTo>
                <a:cubicBezTo>
                  <a:pt x="37872" y="240511"/>
                  <a:pt x="37376" y="249681"/>
                  <a:pt x="36525" y="254685"/>
                </a:cubicBezTo>
                <a:cubicBezTo>
                  <a:pt x="35751" y="259371"/>
                  <a:pt x="35205" y="264768"/>
                  <a:pt x="33592" y="269442"/>
                </a:cubicBezTo>
                <a:cubicBezTo>
                  <a:pt x="33795" y="269772"/>
                  <a:pt x="33350" y="269290"/>
                  <a:pt x="33592" y="269442"/>
                </a:cubicBezTo>
                <a:cubicBezTo>
                  <a:pt x="34062" y="269734"/>
                  <a:pt x="34671" y="269722"/>
                  <a:pt x="35357" y="269379"/>
                </a:cubicBezTo>
                <a:cubicBezTo>
                  <a:pt x="36246" y="268947"/>
                  <a:pt x="37224" y="268070"/>
                  <a:pt x="38278" y="266788"/>
                </a:cubicBezTo>
                <a:cubicBezTo>
                  <a:pt x="40818" y="263664"/>
                  <a:pt x="43688" y="258139"/>
                  <a:pt x="46304" y="250392"/>
                </a:cubicBezTo>
                <a:lnTo>
                  <a:pt x="46381" y="250163"/>
                </a:lnTo>
                <a:cubicBezTo>
                  <a:pt x="48730" y="235279"/>
                  <a:pt x="39129" y="179043"/>
                  <a:pt x="72466" y="186968"/>
                </a:cubicBezTo>
                <a:cubicBezTo>
                  <a:pt x="76276" y="187857"/>
                  <a:pt x="80251" y="191007"/>
                  <a:pt x="83769" y="196531"/>
                </a:cubicBezTo>
                <a:lnTo>
                  <a:pt x="84023" y="196925"/>
                </a:lnTo>
                <a:lnTo>
                  <a:pt x="83808" y="197357"/>
                </a:lnTo>
                <a:cubicBezTo>
                  <a:pt x="76022" y="211898"/>
                  <a:pt x="73470" y="226872"/>
                  <a:pt x="75299" y="240613"/>
                </a:cubicBezTo>
                <a:cubicBezTo>
                  <a:pt x="77216" y="255066"/>
                  <a:pt x="83985" y="268198"/>
                  <a:pt x="94539" y="278154"/>
                </a:cubicBezTo>
                <a:lnTo>
                  <a:pt x="94768" y="278383"/>
                </a:lnTo>
                <a:lnTo>
                  <a:pt x="94793" y="278700"/>
                </a:lnTo>
                <a:cubicBezTo>
                  <a:pt x="94971" y="281621"/>
                  <a:pt x="95072" y="284504"/>
                  <a:pt x="95098" y="287146"/>
                </a:cubicBezTo>
                <a:cubicBezTo>
                  <a:pt x="95123" y="290638"/>
                  <a:pt x="95085" y="293636"/>
                  <a:pt x="95009" y="295579"/>
                </a:cubicBezTo>
                <a:lnTo>
                  <a:pt x="95009" y="295706"/>
                </a:lnTo>
                <a:lnTo>
                  <a:pt x="94945" y="295845"/>
                </a:lnTo>
                <a:cubicBezTo>
                  <a:pt x="94577" y="296811"/>
                  <a:pt x="94056" y="297496"/>
                  <a:pt x="93561" y="298170"/>
                </a:cubicBezTo>
                <a:cubicBezTo>
                  <a:pt x="93129" y="298754"/>
                  <a:pt x="92710" y="299325"/>
                  <a:pt x="92456" y="300062"/>
                </a:cubicBezTo>
                <a:cubicBezTo>
                  <a:pt x="90805" y="304939"/>
                  <a:pt x="88722" y="308672"/>
                  <a:pt x="86525" y="311568"/>
                </a:cubicBezTo>
                <a:cubicBezTo>
                  <a:pt x="84277" y="314489"/>
                  <a:pt x="81928" y="316534"/>
                  <a:pt x="79769" y="318007"/>
                </a:cubicBezTo>
                <a:lnTo>
                  <a:pt x="79718" y="318045"/>
                </a:lnTo>
                <a:lnTo>
                  <a:pt x="79642" y="318083"/>
                </a:lnTo>
                <a:cubicBezTo>
                  <a:pt x="78410" y="318604"/>
                  <a:pt x="77026" y="319061"/>
                  <a:pt x="75616" y="319518"/>
                </a:cubicBezTo>
                <a:cubicBezTo>
                  <a:pt x="72898" y="320382"/>
                  <a:pt x="70142" y="321284"/>
                  <a:pt x="68517" y="322846"/>
                </a:cubicBezTo>
                <a:cubicBezTo>
                  <a:pt x="67005" y="324306"/>
                  <a:pt x="66523" y="326706"/>
                  <a:pt x="66053" y="329119"/>
                </a:cubicBezTo>
                <a:cubicBezTo>
                  <a:pt x="65875" y="330008"/>
                  <a:pt x="65697" y="330897"/>
                  <a:pt x="65456" y="331812"/>
                </a:cubicBezTo>
                <a:lnTo>
                  <a:pt x="65418" y="331939"/>
                </a:lnTo>
                <a:lnTo>
                  <a:pt x="65342" y="332053"/>
                </a:lnTo>
                <a:cubicBezTo>
                  <a:pt x="64376" y="333475"/>
                  <a:pt x="63830" y="335139"/>
                  <a:pt x="63602" y="336828"/>
                </a:cubicBezTo>
                <a:cubicBezTo>
                  <a:pt x="63411" y="338657"/>
                  <a:pt x="63602" y="340524"/>
                  <a:pt x="64173" y="342238"/>
                </a:cubicBezTo>
                <a:lnTo>
                  <a:pt x="64237" y="342404"/>
                </a:lnTo>
                <a:lnTo>
                  <a:pt x="64211" y="342581"/>
                </a:lnTo>
                <a:cubicBezTo>
                  <a:pt x="62827" y="354761"/>
                  <a:pt x="60617" y="364298"/>
                  <a:pt x="57468" y="372058"/>
                </a:cubicBezTo>
                <a:cubicBezTo>
                  <a:pt x="54305" y="379856"/>
                  <a:pt x="50203" y="385876"/>
                  <a:pt x="45098" y="390981"/>
                </a:cubicBezTo>
                <a:cubicBezTo>
                  <a:pt x="42787" y="393280"/>
                  <a:pt x="41161" y="395248"/>
                  <a:pt x="40297" y="397242"/>
                </a:cubicBezTo>
                <a:cubicBezTo>
                  <a:pt x="39573" y="398881"/>
                  <a:pt x="39383" y="400519"/>
                  <a:pt x="39675" y="402424"/>
                </a:cubicBezTo>
                <a:lnTo>
                  <a:pt x="40589" y="401878"/>
                </a:lnTo>
                <a:lnTo>
                  <a:pt x="41478" y="401332"/>
                </a:lnTo>
                <a:lnTo>
                  <a:pt x="41783" y="402335"/>
                </a:lnTo>
                <a:lnTo>
                  <a:pt x="42266" y="403986"/>
                </a:lnTo>
                <a:lnTo>
                  <a:pt x="43714" y="402182"/>
                </a:lnTo>
                <a:lnTo>
                  <a:pt x="43980" y="401827"/>
                </a:lnTo>
                <a:cubicBezTo>
                  <a:pt x="44082" y="401382"/>
                  <a:pt x="44260" y="400963"/>
                  <a:pt x="44450" y="400582"/>
                </a:cubicBezTo>
                <a:cubicBezTo>
                  <a:pt x="44895" y="399820"/>
                  <a:pt x="45365" y="399427"/>
                  <a:pt x="46215" y="398842"/>
                </a:cubicBezTo>
                <a:cubicBezTo>
                  <a:pt x="47181" y="398182"/>
                  <a:pt x="47968" y="398919"/>
                  <a:pt x="46495" y="399935"/>
                </a:cubicBezTo>
                <a:cubicBezTo>
                  <a:pt x="45758" y="400443"/>
                  <a:pt x="45619" y="400404"/>
                  <a:pt x="45263" y="401039"/>
                </a:cubicBezTo>
                <a:cubicBezTo>
                  <a:pt x="45098" y="401332"/>
                  <a:pt x="44971" y="401662"/>
                  <a:pt x="44895" y="402017"/>
                </a:cubicBezTo>
                <a:lnTo>
                  <a:pt x="45047" y="402233"/>
                </a:lnTo>
                <a:lnTo>
                  <a:pt x="46000" y="403732"/>
                </a:lnTo>
                <a:cubicBezTo>
                  <a:pt x="46177" y="403529"/>
                  <a:pt x="46368" y="403325"/>
                  <a:pt x="46533" y="403072"/>
                </a:cubicBezTo>
                <a:cubicBezTo>
                  <a:pt x="47079" y="402348"/>
                  <a:pt x="47422" y="402157"/>
                  <a:pt x="47917" y="400963"/>
                </a:cubicBezTo>
                <a:cubicBezTo>
                  <a:pt x="48540" y="399376"/>
                  <a:pt x="49289" y="399770"/>
                  <a:pt x="48959" y="400582"/>
                </a:cubicBezTo>
                <a:cubicBezTo>
                  <a:pt x="48438" y="401865"/>
                  <a:pt x="47867" y="402856"/>
                  <a:pt x="47282" y="403630"/>
                </a:cubicBezTo>
                <a:cubicBezTo>
                  <a:pt x="47028" y="403973"/>
                  <a:pt x="46774" y="404253"/>
                  <a:pt x="46520" y="404519"/>
                </a:cubicBezTo>
                <a:lnTo>
                  <a:pt x="46609" y="404634"/>
                </a:lnTo>
                <a:lnTo>
                  <a:pt x="46698" y="404799"/>
                </a:lnTo>
                <a:lnTo>
                  <a:pt x="46724" y="404989"/>
                </a:lnTo>
                <a:cubicBezTo>
                  <a:pt x="47536" y="410615"/>
                  <a:pt x="45022" y="413638"/>
                  <a:pt x="42342" y="416889"/>
                </a:cubicBezTo>
                <a:cubicBezTo>
                  <a:pt x="41847" y="417473"/>
                  <a:pt x="42151" y="417130"/>
                  <a:pt x="41948" y="417359"/>
                </a:cubicBezTo>
                <a:cubicBezTo>
                  <a:pt x="41859" y="417448"/>
                  <a:pt x="41783" y="417562"/>
                  <a:pt x="41732" y="417651"/>
                </a:cubicBezTo>
                <a:cubicBezTo>
                  <a:pt x="41466" y="418083"/>
                  <a:pt x="41440" y="418464"/>
                  <a:pt x="41517" y="418756"/>
                </a:cubicBezTo>
                <a:lnTo>
                  <a:pt x="41517" y="418769"/>
                </a:lnTo>
                <a:cubicBezTo>
                  <a:pt x="45098" y="417423"/>
                  <a:pt x="49060" y="416788"/>
                  <a:pt x="53010" y="416813"/>
                </a:cubicBezTo>
                <a:cubicBezTo>
                  <a:pt x="56642" y="416838"/>
                  <a:pt x="60300" y="417410"/>
                  <a:pt x="63640" y="418464"/>
                </a:cubicBezTo>
                <a:cubicBezTo>
                  <a:pt x="63475" y="418184"/>
                  <a:pt x="63284" y="417943"/>
                  <a:pt x="63081" y="417677"/>
                </a:cubicBezTo>
                <a:cubicBezTo>
                  <a:pt x="62967" y="417511"/>
                  <a:pt x="62840" y="417334"/>
                  <a:pt x="62751" y="417207"/>
                </a:cubicBezTo>
                <a:lnTo>
                  <a:pt x="62675" y="417092"/>
                </a:lnTo>
                <a:lnTo>
                  <a:pt x="62611" y="416965"/>
                </a:lnTo>
                <a:cubicBezTo>
                  <a:pt x="62319" y="415987"/>
                  <a:pt x="62090" y="415022"/>
                  <a:pt x="62065" y="414082"/>
                </a:cubicBezTo>
                <a:cubicBezTo>
                  <a:pt x="62040" y="413066"/>
                  <a:pt x="62281" y="412101"/>
                  <a:pt x="62941" y="411238"/>
                </a:cubicBezTo>
                <a:cubicBezTo>
                  <a:pt x="64427" y="408964"/>
                  <a:pt x="63767" y="406691"/>
                  <a:pt x="63068" y="404291"/>
                </a:cubicBezTo>
                <a:lnTo>
                  <a:pt x="63030" y="404100"/>
                </a:lnTo>
                <a:cubicBezTo>
                  <a:pt x="62129" y="399617"/>
                  <a:pt x="62687" y="395566"/>
                  <a:pt x="63233" y="391514"/>
                </a:cubicBezTo>
                <a:cubicBezTo>
                  <a:pt x="63386" y="390524"/>
                  <a:pt x="63513" y="389533"/>
                  <a:pt x="63640" y="388492"/>
                </a:cubicBezTo>
                <a:lnTo>
                  <a:pt x="63653" y="388314"/>
                </a:lnTo>
                <a:lnTo>
                  <a:pt x="63729" y="388187"/>
                </a:lnTo>
                <a:cubicBezTo>
                  <a:pt x="65139" y="385609"/>
                  <a:pt x="66396" y="382548"/>
                  <a:pt x="67628" y="379564"/>
                </a:cubicBezTo>
                <a:cubicBezTo>
                  <a:pt x="69825" y="374281"/>
                  <a:pt x="71946" y="369124"/>
                  <a:pt x="74930" y="366292"/>
                </a:cubicBezTo>
                <a:cubicBezTo>
                  <a:pt x="76505" y="363905"/>
                  <a:pt x="77839" y="361479"/>
                  <a:pt x="78931" y="359002"/>
                </a:cubicBezTo>
                <a:cubicBezTo>
                  <a:pt x="80023" y="356488"/>
                  <a:pt x="80861" y="353948"/>
                  <a:pt x="81458" y="351332"/>
                </a:cubicBezTo>
                <a:lnTo>
                  <a:pt x="81496" y="351065"/>
                </a:lnTo>
                <a:lnTo>
                  <a:pt x="81725" y="350887"/>
                </a:lnTo>
                <a:lnTo>
                  <a:pt x="97625" y="337489"/>
                </a:lnTo>
                <a:lnTo>
                  <a:pt x="110973" y="324103"/>
                </a:lnTo>
                <a:lnTo>
                  <a:pt x="111036" y="324027"/>
                </a:lnTo>
                <a:cubicBezTo>
                  <a:pt x="112979" y="322503"/>
                  <a:pt x="115367" y="320979"/>
                  <a:pt x="118085" y="319455"/>
                </a:cubicBezTo>
                <a:cubicBezTo>
                  <a:pt x="120764" y="317943"/>
                  <a:pt x="123749" y="316419"/>
                  <a:pt x="126899" y="314921"/>
                </a:cubicBezTo>
                <a:cubicBezTo>
                  <a:pt x="128854" y="313778"/>
                  <a:pt x="131001" y="312724"/>
                  <a:pt x="133198" y="311632"/>
                </a:cubicBezTo>
                <a:cubicBezTo>
                  <a:pt x="143891" y="306310"/>
                  <a:pt x="147282" y="303542"/>
                  <a:pt x="152337" y="293064"/>
                </a:cubicBezTo>
                <a:cubicBezTo>
                  <a:pt x="153924" y="289775"/>
                  <a:pt x="155194" y="286524"/>
                  <a:pt x="156363" y="283272"/>
                </a:cubicBezTo>
                <a:cubicBezTo>
                  <a:pt x="157264" y="280796"/>
                  <a:pt x="158407" y="278497"/>
                  <a:pt x="159576" y="276186"/>
                </a:cubicBezTo>
                <a:cubicBezTo>
                  <a:pt x="161697" y="272033"/>
                  <a:pt x="163792" y="267867"/>
                  <a:pt x="164300" y="262521"/>
                </a:cubicBezTo>
                <a:cubicBezTo>
                  <a:pt x="164313" y="262216"/>
                  <a:pt x="164351" y="261924"/>
                  <a:pt x="164935" y="261975"/>
                </a:cubicBezTo>
                <a:cubicBezTo>
                  <a:pt x="165494" y="262038"/>
                  <a:pt x="165481" y="262343"/>
                  <a:pt x="165456" y="262635"/>
                </a:cubicBezTo>
                <a:cubicBezTo>
                  <a:pt x="165113" y="266254"/>
                  <a:pt x="164084" y="269315"/>
                  <a:pt x="162827" y="272198"/>
                </a:cubicBezTo>
                <a:cubicBezTo>
                  <a:pt x="167221" y="271131"/>
                  <a:pt x="172047" y="273214"/>
                  <a:pt x="177559" y="275589"/>
                </a:cubicBezTo>
                <a:cubicBezTo>
                  <a:pt x="179985" y="276630"/>
                  <a:pt x="182550" y="277735"/>
                  <a:pt x="185268" y="278650"/>
                </a:cubicBezTo>
                <a:cubicBezTo>
                  <a:pt x="187909" y="279551"/>
                  <a:pt x="190805" y="280123"/>
                  <a:pt x="193510" y="280656"/>
                </a:cubicBezTo>
                <a:cubicBezTo>
                  <a:pt x="194704" y="280898"/>
                  <a:pt x="195885" y="281139"/>
                  <a:pt x="196990" y="281393"/>
                </a:cubicBezTo>
                <a:cubicBezTo>
                  <a:pt x="199365" y="281672"/>
                  <a:pt x="201867" y="282015"/>
                  <a:pt x="204381" y="282371"/>
                </a:cubicBezTo>
                <a:cubicBezTo>
                  <a:pt x="207556" y="282802"/>
                  <a:pt x="210731" y="283272"/>
                  <a:pt x="213792" y="283577"/>
                </a:cubicBezTo>
                <a:cubicBezTo>
                  <a:pt x="212674" y="281901"/>
                  <a:pt x="211404" y="280161"/>
                  <a:pt x="209957" y="278345"/>
                </a:cubicBezTo>
                <a:cubicBezTo>
                  <a:pt x="207658" y="275373"/>
                  <a:pt x="206286" y="271055"/>
                  <a:pt x="205448" y="265861"/>
                </a:cubicBezTo>
                <a:cubicBezTo>
                  <a:pt x="204673" y="261212"/>
                  <a:pt x="204318" y="255866"/>
                  <a:pt x="204013" y="250151"/>
                </a:cubicBezTo>
                <a:cubicBezTo>
                  <a:pt x="199809" y="249783"/>
                  <a:pt x="194894" y="249681"/>
                  <a:pt x="189141" y="251535"/>
                </a:cubicBezTo>
                <a:cubicBezTo>
                  <a:pt x="186182" y="251116"/>
                  <a:pt x="183452" y="250519"/>
                  <a:pt x="180797" y="249821"/>
                </a:cubicBezTo>
                <a:close/>
                <a:moveTo>
                  <a:pt x="248120" y="309384"/>
                </a:moveTo>
                <a:lnTo>
                  <a:pt x="248222" y="309384"/>
                </a:lnTo>
                <a:cubicBezTo>
                  <a:pt x="249619" y="309638"/>
                  <a:pt x="251054" y="310044"/>
                  <a:pt x="252463" y="310438"/>
                </a:cubicBezTo>
                <a:cubicBezTo>
                  <a:pt x="253937" y="310857"/>
                  <a:pt x="255423" y="311289"/>
                  <a:pt x="256934" y="311568"/>
                </a:cubicBezTo>
                <a:cubicBezTo>
                  <a:pt x="258204" y="311797"/>
                  <a:pt x="259410" y="311682"/>
                  <a:pt x="260668" y="311568"/>
                </a:cubicBezTo>
                <a:cubicBezTo>
                  <a:pt x="261836" y="311466"/>
                  <a:pt x="263030" y="311352"/>
                  <a:pt x="264173" y="311530"/>
                </a:cubicBezTo>
                <a:lnTo>
                  <a:pt x="264275" y="311555"/>
                </a:lnTo>
                <a:lnTo>
                  <a:pt x="264338" y="311555"/>
                </a:lnTo>
                <a:cubicBezTo>
                  <a:pt x="267234" y="311416"/>
                  <a:pt x="268186" y="312279"/>
                  <a:pt x="267157" y="314108"/>
                </a:cubicBezTo>
                <a:cubicBezTo>
                  <a:pt x="266484" y="314387"/>
                  <a:pt x="265697" y="314641"/>
                  <a:pt x="264922" y="314921"/>
                </a:cubicBezTo>
                <a:cubicBezTo>
                  <a:pt x="263627" y="315365"/>
                  <a:pt x="262268" y="315823"/>
                  <a:pt x="260896" y="316483"/>
                </a:cubicBezTo>
                <a:cubicBezTo>
                  <a:pt x="258953" y="317181"/>
                  <a:pt x="257137" y="317512"/>
                  <a:pt x="255410" y="317829"/>
                </a:cubicBezTo>
                <a:cubicBezTo>
                  <a:pt x="254711" y="317956"/>
                  <a:pt x="254051" y="318070"/>
                  <a:pt x="253378" y="318210"/>
                </a:cubicBezTo>
                <a:cubicBezTo>
                  <a:pt x="252768" y="318324"/>
                  <a:pt x="252146" y="318464"/>
                  <a:pt x="251549" y="318566"/>
                </a:cubicBezTo>
                <a:lnTo>
                  <a:pt x="248120" y="309384"/>
                </a:lnTo>
                <a:close/>
                <a:moveTo>
                  <a:pt x="246113" y="307580"/>
                </a:moveTo>
                <a:lnTo>
                  <a:pt x="250279" y="318794"/>
                </a:lnTo>
                <a:cubicBezTo>
                  <a:pt x="250165" y="318820"/>
                  <a:pt x="250063" y="318832"/>
                  <a:pt x="249924" y="318870"/>
                </a:cubicBezTo>
                <a:lnTo>
                  <a:pt x="249924" y="318845"/>
                </a:lnTo>
                <a:cubicBezTo>
                  <a:pt x="248628" y="319061"/>
                  <a:pt x="247434" y="319226"/>
                  <a:pt x="246304" y="319264"/>
                </a:cubicBezTo>
                <a:cubicBezTo>
                  <a:pt x="244589" y="319252"/>
                  <a:pt x="242837" y="318883"/>
                  <a:pt x="241084" y="318363"/>
                </a:cubicBezTo>
                <a:cubicBezTo>
                  <a:pt x="241491" y="313727"/>
                  <a:pt x="241935" y="309053"/>
                  <a:pt x="242354" y="304456"/>
                </a:cubicBezTo>
                <a:lnTo>
                  <a:pt x="244120" y="304240"/>
                </a:lnTo>
                <a:lnTo>
                  <a:pt x="244856" y="304177"/>
                </a:lnTo>
                <a:lnTo>
                  <a:pt x="246113" y="307580"/>
                </a:lnTo>
                <a:close/>
                <a:moveTo>
                  <a:pt x="193256" y="214680"/>
                </a:moveTo>
                <a:lnTo>
                  <a:pt x="193129" y="214769"/>
                </a:lnTo>
                <a:cubicBezTo>
                  <a:pt x="189649" y="207847"/>
                  <a:pt x="186360" y="200938"/>
                  <a:pt x="183363" y="194029"/>
                </a:cubicBezTo>
                <a:cubicBezTo>
                  <a:pt x="173889" y="172224"/>
                  <a:pt x="173469" y="176630"/>
                  <a:pt x="193256" y="169239"/>
                </a:cubicBezTo>
                <a:cubicBezTo>
                  <a:pt x="197485" y="167664"/>
                  <a:pt x="198273" y="167372"/>
                  <a:pt x="202781" y="165023"/>
                </a:cubicBezTo>
                <a:cubicBezTo>
                  <a:pt x="202895" y="165086"/>
                  <a:pt x="203010" y="165150"/>
                  <a:pt x="203124" y="165239"/>
                </a:cubicBezTo>
                <a:cubicBezTo>
                  <a:pt x="203911" y="165734"/>
                  <a:pt x="204699" y="166267"/>
                  <a:pt x="205715" y="166801"/>
                </a:cubicBezTo>
                <a:cubicBezTo>
                  <a:pt x="205994" y="166966"/>
                  <a:pt x="206401" y="166813"/>
                  <a:pt x="206528" y="166509"/>
                </a:cubicBezTo>
                <a:cubicBezTo>
                  <a:pt x="206731" y="166026"/>
                  <a:pt x="207048" y="165531"/>
                  <a:pt x="207391" y="165023"/>
                </a:cubicBezTo>
                <a:cubicBezTo>
                  <a:pt x="207874" y="164324"/>
                  <a:pt x="208369" y="163588"/>
                  <a:pt x="208674" y="162686"/>
                </a:cubicBezTo>
                <a:cubicBezTo>
                  <a:pt x="209042" y="163918"/>
                  <a:pt x="209360" y="164896"/>
                  <a:pt x="209677" y="165886"/>
                </a:cubicBezTo>
                <a:cubicBezTo>
                  <a:pt x="212573" y="175094"/>
                  <a:pt x="214833" y="182282"/>
                  <a:pt x="217272" y="192531"/>
                </a:cubicBezTo>
                <a:cubicBezTo>
                  <a:pt x="218339" y="197065"/>
                  <a:pt x="218834" y="201523"/>
                  <a:pt x="219113" y="205625"/>
                </a:cubicBezTo>
                <a:cubicBezTo>
                  <a:pt x="219189" y="206768"/>
                  <a:pt x="219278" y="207873"/>
                  <a:pt x="219355" y="208965"/>
                </a:cubicBezTo>
                <a:lnTo>
                  <a:pt x="219355" y="209054"/>
                </a:lnTo>
                <a:lnTo>
                  <a:pt x="219355" y="209079"/>
                </a:lnTo>
                <a:cubicBezTo>
                  <a:pt x="219355" y="209193"/>
                  <a:pt x="219367" y="209333"/>
                  <a:pt x="219367" y="209460"/>
                </a:cubicBezTo>
                <a:cubicBezTo>
                  <a:pt x="219367" y="209485"/>
                  <a:pt x="219367" y="209511"/>
                  <a:pt x="219380" y="209536"/>
                </a:cubicBezTo>
                <a:lnTo>
                  <a:pt x="219380" y="209549"/>
                </a:lnTo>
                <a:lnTo>
                  <a:pt x="219380" y="209701"/>
                </a:lnTo>
                <a:cubicBezTo>
                  <a:pt x="219380" y="209727"/>
                  <a:pt x="219418" y="209777"/>
                  <a:pt x="219380" y="209777"/>
                </a:cubicBezTo>
                <a:cubicBezTo>
                  <a:pt x="218135" y="209638"/>
                  <a:pt x="222492" y="233844"/>
                  <a:pt x="223101" y="239661"/>
                </a:cubicBezTo>
                <a:lnTo>
                  <a:pt x="223101" y="239673"/>
                </a:lnTo>
                <a:lnTo>
                  <a:pt x="223101" y="239724"/>
                </a:lnTo>
                <a:cubicBezTo>
                  <a:pt x="223152" y="240346"/>
                  <a:pt x="223215" y="240981"/>
                  <a:pt x="223253" y="241616"/>
                </a:cubicBezTo>
                <a:cubicBezTo>
                  <a:pt x="223469" y="244868"/>
                  <a:pt x="223419" y="248259"/>
                  <a:pt x="223203" y="251713"/>
                </a:cubicBezTo>
                <a:lnTo>
                  <a:pt x="223177" y="251815"/>
                </a:lnTo>
                <a:lnTo>
                  <a:pt x="223215" y="251954"/>
                </a:lnTo>
                <a:cubicBezTo>
                  <a:pt x="224854" y="258584"/>
                  <a:pt x="225971" y="265416"/>
                  <a:pt x="227089" y="272211"/>
                </a:cubicBezTo>
                <a:cubicBezTo>
                  <a:pt x="227660" y="275779"/>
                  <a:pt x="228245" y="279335"/>
                  <a:pt x="228905" y="282879"/>
                </a:cubicBezTo>
                <a:cubicBezTo>
                  <a:pt x="228918" y="282891"/>
                  <a:pt x="228918" y="282904"/>
                  <a:pt x="228918" y="282942"/>
                </a:cubicBezTo>
                <a:cubicBezTo>
                  <a:pt x="228918" y="282955"/>
                  <a:pt x="228918" y="282980"/>
                  <a:pt x="228930" y="282993"/>
                </a:cubicBezTo>
                <a:cubicBezTo>
                  <a:pt x="229019" y="283564"/>
                  <a:pt x="229134" y="284123"/>
                  <a:pt x="229261" y="284695"/>
                </a:cubicBezTo>
                <a:lnTo>
                  <a:pt x="229261" y="284746"/>
                </a:lnTo>
                <a:cubicBezTo>
                  <a:pt x="229261" y="284771"/>
                  <a:pt x="229273" y="284796"/>
                  <a:pt x="229273" y="284822"/>
                </a:cubicBezTo>
                <a:lnTo>
                  <a:pt x="229273" y="284834"/>
                </a:lnTo>
                <a:cubicBezTo>
                  <a:pt x="229324" y="285076"/>
                  <a:pt x="229375" y="285304"/>
                  <a:pt x="229426" y="285546"/>
                </a:cubicBezTo>
                <a:lnTo>
                  <a:pt x="229426" y="285571"/>
                </a:lnTo>
                <a:cubicBezTo>
                  <a:pt x="229464" y="285812"/>
                  <a:pt x="229502" y="286054"/>
                  <a:pt x="229565" y="286282"/>
                </a:cubicBezTo>
                <a:lnTo>
                  <a:pt x="229565" y="286333"/>
                </a:lnTo>
                <a:cubicBezTo>
                  <a:pt x="229578" y="286384"/>
                  <a:pt x="229603" y="286435"/>
                  <a:pt x="229603" y="286473"/>
                </a:cubicBezTo>
                <a:cubicBezTo>
                  <a:pt x="229603" y="286498"/>
                  <a:pt x="229616" y="286511"/>
                  <a:pt x="229616" y="286524"/>
                </a:cubicBezTo>
                <a:lnTo>
                  <a:pt x="229616" y="286549"/>
                </a:lnTo>
                <a:cubicBezTo>
                  <a:pt x="229616" y="286562"/>
                  <a:pt x="229629" y="286574"/>
                  <a:pt x="229629" y="286587"/>
                </a:cubicBezTo>
                <a:lnTo>
                  <a:pt x="229629" y="286663"/>
                </a:lnTo>
                <a:cubicBezTo>
                  <a:pt x="229642" y="286676"/>
                  <a:pt x="229642" y="286689"/>
                  <a:pt x="229642" y="286727"/>
                </a:cubicBezTo>
                <a:cubicBezTo>
                  <a:pt x="229642" y="286739"/>
                  <a:pt x="229654" y="286752"/>
                  <a:pt x="229654" y="286765"/>
                </a:cubicBezTo>
                <a:cubicBezTo>
                  <a:pt x="230048" y="288657"/>
                  <a:pt x="230569" y="290423"/>
                  <a:pt x="231089" y="292188"/>
                </a:cubicBezTo>
                <a:cubicBezTo>
                  <a:pt x="231623" y="294029"/>
                  <a:pt x="232194" y="295871"/>
                  <a:pt x="232575" y="297814"/>
                </a:cubicBezTo>
                <a:cubicBezTo>
                  <a:pt x="232626" y="298182"/>
                  <a:pt x="232575" y="298576"/>
                  <a:pt x="232537" y="298957"/>
                </a:cubicBezTo>
                <a:cubicBezTo>
                  <a:pt x="232461" y="299478"/>
                  <a:pt x="232397" y="300011"/>
                  <a:pt x="232512" y="300646"/>
                </a:cubicBezTo>
                <a:cubicBezTo>
                  <a:pt x="232537" y="300735"/>
                  <a:pt x="232575" y="300849"/>
                  <a:pt x="232575" y="300976"/>
                </a:cubicBezTo>
                <a:cubicBezTo>
                  <a:pt x="232677" y="301014"/>
                  <a:pt x="237884" y="305523"/>
                  <a:pt x="237960" y="305586"/>
                </a:cubicBezTo>
                <a:cubicBezTo>
                  <a:pt x="238887" y="306336"/>
                  <a:pt x="239814" y="306971"/>
                  <a:pt x="240792" y="307504"/>
                </a:cubicBezTo>
                <a:lnTo>
                  <a:pt x="239840" y="317969"/>
                </a:lnTo>
                <a:cubicBezTo>
                  <a:pt x="239560" y="317893"/>
                  <a:pt x="239294" y="317791"/>
                  <a:pt x="239027" y="317689"/>
                </a:cubicBezTo>
                <a:cubicBezTo>
                  <a:pt x="236246" y="318223"/>
                  <a:pt x="233655" y="319252"/>
                  <a:pt x="231051" y="320509"/>
                </a:cubicBezTo>
                <a:cubicBezTo>
                  <a:pt x="226860" y="321614"/>
                  <a:pt x="224498" y="321588"/>
                  <a:pt x="223076" y="319645"/>
                </a:cubicBezTo>
                <a:cubicBezTo>
                  <a:pt x="220434" y="316762"/>
                  <a:pt x="221399" y="313029"/>
                  <a:pt x="221869" y="309409"/>
                </a:cubicBezTo>
                <a:cubicBezTo>
                  <a:pt x="222441" y="297052"/>
                  <a:pt x="221666" y="305358"/>
                  <a:pt x="220307" y="291718"/>
                </a:cubicBezTo>
                <a:cubicBezTo>
                  <a:pt x="217843" y="285825"/>
                  <a:pt x="214656" y="281380"/>
                  <a:pt x="211252" y="277341"/>
                </a:cubicBezTo>
                <a:cubicBezTo>
                  <a:pt x="209118" y="274586"/>
                  <a:pt x="207848" y="270534"/>
                  <a:pt x="207036" y="265594"/>
                </a:cubicBezTo>
                <a:lnTo>
                  <a:pt x="204673" y="244207"/>
                </a:lnTo>
                <a:cubicBezTo>
                  <a:pt x="203708" y="240118"/>
                  <a:pt x="202667" y="235685"/>
                  <a:pt x="203137" y="232002"/>
                </a:cubicBezTo>
                <a:lnTo>
                  <a:pt x="203175" y="231660"/>
                </a:lnTo>
                <a:lnTo>
                  <a:pt x="202984" y="231380"/>
                </a:lnTo>
                <a:cubicBezTo>
                  <a:pt x="199200" y="226592"/>
                  <a:pt x="195898" y="220153"/>
                  <a:pt x="193256" y="214680"/>
                </a:cubicBezTo>
                <a:close/>
                <a:moveTo>
                  <a:pt x="297256" y="184238"/>
                </a:moveTo>
                <a:cubicBezTo>
                  <a:pt x="297345" y="184644"/>
                  <a:pt x="297422" y="185038"/>
                  <a:pt x="296621" y="185203"/>
                </a:cubicBezTo>
                <a:cubicBezTo>
                  <a:pt x="295834" y="185368"/>
                  <a:pt x="295745" y="184974"/>
                  <a:pt x="295656" y="184568"/>
                </a:cubicBezTo>
                <a:cubicBezTo>
                  <a:pt x="295097" y="181774"/>
                  <a:pt x="294120" y="179043"/>
                  <a:pt x="293167" y="176288"/>
                </a:cubicBezTo>
                <a:cubicBezTo>
                  <a:pt x="291884" y="172592"/>
                  <a:pt x="290576" y="168845"/>
                  <a:pt x="290094" y="164743"/>
                </a:cubicBezTo>
                <a:cubicBezTo>
                  <a:pt x="290043" y="164337"/>
                  <a:pt x="289992" y="163930"/>
                  <a:pt x="290817" y="163829"/>
                </a:cubicBezTo>
                <a:cubicBezTo>
                  <a:pt x="291605" y="163727"/>
                  <a:pt x="291656" y="164146"/>
                  <a:pt x="291694" y="164553"/>
                </a:cubicBezTo>
                <a:cubicBezTo>
                  <a:pt x="292176" y="168490"/>
                  <a:pt x="293446" y="172147"/>
                  <a:pt x="294716" y="175754"/>
                </a:cubicBezTo>
                <a:cubicBezTo>
                  <a:pt x="295682" y="178548"/>
                  <a:pt x="296659" y="181342"/>
                  <a:pt x="297256" y="184238"/>
                </a:cubicBezTo>
                <a:close/>
                <a:moveTo>
                  <a:pt x="297485" y="111365"/>
                </a:moveTo>
                <a:cubicBezTo>
                  <a:pt x="297676" y="110984"/>
                  <a:pt x="297841" y="110603"/>
                  <a:pt x="298577" y="110971"/>
                </a:cubicBezTo>
                <a:cubicBezTo>
                  <a:pt x="299326" y="111327"/>
                  <a:pt x="299161" y="111683"/>
                  <a:pt x="298971" y="112064"/>
                </a:cubicBezTo>
                <a:cubicBezTo>
                  <a:pt x="297129" y="115912"/>
                  <a:pt x="295872" y="119849"/>
                  <a:pt x="295110" y="123900"/>
                </a:cubicBezTo>
                <a:cubicBezTo>
                  <a:pt x="294361" y="127926"/>
                  <a:pt x="294094" y="132041"/>
                  <a:pt x="294246" y="136257"/>
                </a:cubicBezTo>
                <a:cubicBezTo>
                  <a:pt x="294259" y="136664"/>
                  <a:pt x="294285" y="137070"/>
                  <a:pt x="293446" y="137095"/>
                </a:cubicBezTo>
                <a:cubicBezTo>
                  <a:pt x="292634" y="137121"/>
                  <a:pt x="292608" y="136702"/>
                  <a:pt x="292608" y="136308"/>
                </a:cubicBezTo>
                <a:cubicBezTo>
                  <a:pt x="292456" y="131990"/>
                  <a:pt x="292722" y="127761"/>
                  <a:pt x="293523" y="123583"/>
                </a:cubicBezTo>
                <a:cubicBezTo>
                  <a:pt x="294297" y="119417"/>
                  <a:pt x="295580" y="115340"/>
                  <a:pt x="297485" y="111365"/>
                </a:cubicBezTo>
                <a:close/>
                <a:moveTo>
                  <a:pt x="43688" y="396899"/>
                </a:moveTo>
                <a:cubicBezTo>
                  <a:pt x="44107" y="397115"/>
                  <a:pt x="44018" y="397318"/>
                  <a:pt x="43917" y="397522"/>
                </a:cubicBezTo>
                <a:cubicBezTo>
                  <a:pt x="43752" y="397852"/>
                  <a:pt x="43587" y="398220"/>
                  <a:pt x="43510" y="398652"/>
                </a:cubicBezTo>
                <a:cubicBezTo>
                  <a:pt x="43421" y="399096"/>
                  <a:pt x="43409" y="399655"/>
                  <a:pt x="43536" y="400354"/>
                </a:cubicBezTo>
                <a:cubicBezTo>
                  <a:pt x="43561" y="400582"/>
                  <a:pt x="43587" y="400811"/>
                  <a:pt x="43142" y="400874"/>
                </a:cubicBezTo>
                <a:cubicBezTo>
                  <a:pt x="42672" y="400938"/>
                  <a:pt x="42634" y="400709"/>
                  <a:pt x="42609" y="400481"/>
                </a:cubicBezTo>
                <a:cubicBezTo>
                  <a:pt x="42494" y="399668"/>
                  <a:pt x="42520" y="399033"/>
                  <a:pt x="42621" y="398500"/>
                </a:cubicBezTo>
                <a:cubicBezTo>
                  <a:pt x="42736" y="398220"/>
                  <a:pt x="42977" y="396785"/>
                  <a:pt x="43688" y="396899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 rot="0" flipH="0" flipV="0">
            <a:off x="6291674" y="1817700"/>
            <a:ext cx="62826" cy="57034"/>
          </a:xfrm>
          <a:custGeom>
            <a:pathLst>
              <a:path w="62826" h="57034">
                <a:moveTo>
                  <a:pt x="54292" y="13042"/>
                </a:moveTo>
                <a:cubicBezTo>
                  <a:pt x="46698" y="1117"/>
                  <a:pt x="35636" y="0"/>
                  <a:pt x="22441" y="5702"/>
                </a:cubicBezTo>
                <a:cubicBezTo>
                  <a:pt x="17755" y="7747"/>
                  <a:pt x="12268" y="9728"/>
                  <a:pt x="6820" y="13372"/>
                </a:cubicBezTo>
                <a:cubicBezTo>
                  <a:pt x="0" y="19811"/>
                  <a:pt x="914" y="23849"/>
                  <a:pt x="4750" y="25018"/>
                </a:cubicBezTo>
                <a:cubicBezTo>
                  <a:pt x="2781" y="34212"/>
                  <a:pt x="5867" y="38264"/>
                  <a:pt x="10312" y="33793"/>
                </a:cubicBezTo>
                <a:cubicBezTo>
                  <a:pt x="9322" y="39483"/>
                  <a:pt x="11989" y="39381"/>
                  <a:pt x="13360" y="38264"/>
                </a:cubicBezTo>
                <a:cubicBezTo>
                  <a:pt x="12522" y="43013"/>
                  <a:pt x="14135" y="45642"/>
                  <a:pt x="21971" y="45109"/>
                </a:cubicBezTo>
                <a:cubicBezTo>
                  <a:pt x="27470" y="30504"/>
                  <a:pt x="37910" y="15239"/>
                  <a:pt x="49848" y="27418"/>
                </a:cubicBezTo>
                <a:cubicBezTo>
                  <a:pt x="50863" y="28294"/>
                  <a:pt x="52083" y="29259"/>
                  <a:pt x="53353" y="28053"/>
                </a:cubicBezTo>
                <a:cubicBezTo>
                  <a:pt x="53137" y="29869"/>
                  <a:pt x="53531" y="31317"/>
                  <a:pt x="55435" y="33336"/>
                </a:cubicBezTo>
                <a:cubicBezTo>
                  <a:pt x="53912" y="34466"/>
                  <a:pt x="53810" y="36854"/>
                  <a:pt x="52984" y="38962"/>
                </a:cubicBezTo>
                <a:cubicBezTo>
                  <a:pt x="52819" y="39445"/>
                  <a:pt x="53048" y="39737"/>
                  <a:pt x="52718" y="40181"/>
                </a:cubicBezTo>
                <a:cubicBezTo>
                  <a:pt x="48705" y="45122"/>
                  <a:pt x="42723" y="48055"/>
                  <a:pt x="37732" y="51980"/>
                </a:cubicBezTo>
                <a:cubicBezTo>
                  <a:pt x="42608" y="57034"/>
                  <a:pt x="53848" y="55117"/>
                  <a:pt x="56451" y="45363"/>
                </a:cubicBezTo>
                <a:cubicBezTo>
                  <a:pt x="57746" y="40499"/>
                  <a:pt x="57187" y="39026"/>
                  <a:pt x="59397" y="35076"/>
                </a:cubicBezTo>
                <a:cubicBezTo>
                  <a:pt x="61315" y="29450"/>
                  <a:pt x="62826" y="23938"/>
                  <a:pt x="59727" y="19760"/>
                </a:cubicBezTo>
                <a:cubicBezTo>
                  <a:pt x="58775" y="19036"/>
                  <a:pt x="58114" y="17512"/>
                  <a:pt x="57378" y="16699"/>
                </a:cubicBezTo>
                <a:cubicBezTo>
                  <a:pt x="56146" y="15340"/>
                  <a:pt x="55028" y="14629"/>
                  <a:pt x="54292" y="13042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 rot="0" flipH="0" flipV="0">
            <a:off x="6291674" y="1817700"/>
            <a:ext cx="62826" cy="57034"/>
          </a:xfrm>
          <a:custGeom>
            <a:pathLst>
              <a:path w="62826" h="57034">
                <a:moveTo>
                  <a:pt x="54292" y="13042"/>
                </a:moveTo>
                <a:cubicBezTo>
                  <a:pt x="46698" y="1117"/>
                  <a:pt x="35636" y="0"/>
                  <a:pt x="22441" y="5702"/>
                </a:cubicBezTo>
                <a:cubicBezTo>
                  <a:pt x="17755" y="7747"/>
                  <a:pt x="12268" y="9728"/>
                  <a:pt x="6820" y="13372"/>
                </a:cubicBezTo>
                <a:cubicBezTo>
                  <a:pt x="0" y="19811"/>
                  <a:pt x="914" y="23849"/>
                  <a:pt x="4750" y="25018"/>
                </a:cubicBezTo>
                <a:cubicBezTo>
                  <a:pt x="2781" y="34212"/>
                  <a:pt x="5867" y="38251"/>
                  <a:pt x="10312" y="33793"/>
                </a:cubicBezTo>
                <a:cubicBezTo>
                  <a:pt x="9322" y="39483"/>
                  <a:pt x="11989" y="39381"/>
                  <a:pt x="13360" y="38251"/>
                </a:cubicBezTo>
                <a:cubicBezTo>
                  <a:pt x="12522" y="43013"/>
                  <a:pt x="14135" y="45642"/>
                  <a:pt x="21971" y="45096"/>
                </a:cubicBezTo>
                <a:cubicBezTo>
                  <a:pt x="27470" y="30504"/>
                  <a:pt x="37910" y="15239"/>
                  <a:pt x="49848" y="27418"/>
                </a:cubicBezTo>
                <a:cubicBezTo>
                  <a:pt x="50863" y="28307"/>
                  <a:pt x="52083" y="29259"/>
                  <a:pt x="53353" y="28053"/>
                </a:cubicBezTo>
                <a:cubicBezTo>
                  <a:pt x="53137" y="29869"/>
                  <a:pt x="53531" y="31304"/>
                  <a:pt x="55435" y="33336"/>
                </a:cubicBezTo>
                <a:cubicBezTo>
                  <a:pt x="53912" y="34466"/>
                  <a:pt x="53810" y="36854"/>
                  <a:pt x="52984" y="38962"/>
                </a:cubicBezTo>
                <a:cubicBezTo>
                  <a:pt x="52819" y="39457"/>
                  <a:pt x="53048" y="39750"/>
                  <a:pt x="52718" y="40181"/>
                </a:cubicBezTo>
                <a:cubicBezTo>
                  <a:pt x="48705" y="45122"/>
                  <a:pt x="42723" y="48055"/>
                  <a:pt x="37732" y="51980"/>
                </a:cubicBezTo>
                <a:cubicBezTo>
                  <a:pt x="42608" y="57034"/>
                  <a:pt x="53848" y="55117"/>
                  <a:pt x="56451" y="45363"/>
                </a:cubicBezTo>
                <a:cubicBezTo>
                  <a:pt x="57746" y="40499"/>
                  <a:pt x="57187" y="39026"/>
                  <a:pt x="59397" y="35076"/>
                </a:cubicBezTo>
                <a:cubicBezTo>
                  <a:pt x="61315" y="29450"/>
                  <a:pt x="62826" y="23951"/>
                  <a:pt x="59727" y="19760"/>
                </a:cubicBezTo>
                <a:cubicBezTo>
                  <a:pt x="58775" y="19036"/>
                  <a:pt x="58114" y="17512"/>
                  <a:pt x="57378" y="16699"/>
                </a:cubicBezTo>
                <a:cubicBezTo>
                  <a:pt x="56146" y="15340"/>
                  <a:pt x="55028" y="14629"/>
                  <a:pt x="54292" y="13042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rot="0" flipH="0" flipV="0">
            <a:off x="6293664" y="1819828"/>
            <a:ext cx="59245" cy="52273"/>
          </a:xfrm>
          <a:custGeom>
            <a:pathLst>
              <a:path w="59245" h="52273">
                <a:moveTo>
                  <a:pt x="51968" y="11125"/>
                </a:moveTo>
                <a:cubicBezTo>
                  <a:pt x="48222" y="5271"/>
                  <a:pt x="43650" y="2070"/>
                  <a:pt x="38405" y="1042"/>
                </a:cubicBezTo>
                <a:cubicBezTo>
                  <a:pt x="33134" y="0"/>
                  <a:pt x="27140" y="1131"/>
                  <a:pt x="20599" y="3950"/>
                </a:cubicBezTo>
                <a:cubicBezTo>
                  <a:pt x="19444" y="4458"/>
                  <a:pt x="18186" y="4953"/>
                  <a:pt x="16878" y="5436"/>
                </a:cubicBezTo>
                <a:cubicBezTo>
                  <a:pt x="13068" y="6884"/>
                  <a:pt x="8839" y="8484"/>
                  <a:pt x="5093" y="11544"/>
                </a:cubicBezTo>
                <a:cubicBezTo>
                  <a:pt x="2553" y="13614"/>
                  <a:pt x="1105" y="15506"/>
                  <a:pt x="445" y="17144"/>
                </a:cubicBezTo>
                <a:cubicBezTo>
                  <a:pt x="114" y="18008"/>
                  <a:pt x="0" y="18795"/>
                  <a:pt x="76" y="19468"/>
                </a:cubicBezTo>
                <a:cubicBezTo>
                  <a:pt x="140" y="20116"/>
                  <a:pt x="381" y="20713"/>
                  <a:pt x="787" y="21183"/>
                </a:cubicBezTo>
                <a:cubicBezTo>
                  <a:pt x="1130" y="21589"/>
                  <a:pt x="1549" y="21932"/>
                  <a:pt x="2070" y="22199"/>
                </a:cubicBezTo>
                <a:cubicBezTo>
                  <a:pt x="2375" y="21653"/>
                  <a:pt x="2731" y="21119"/>
                  <a:pt x="3150" y="20599"/>
                </a:cubicBezTo>
                <a:cubicBezTo>
                  <a:pt x="3645" y="19938"/>
                  <a:pt x="4242" y="19291"/>
                  <a:pt x="4851" y="18694"/>
                </a:cubicBezTo>
                <a:cubicBezTo>
                  <a:pt x="5664" y="17906"/>
                  <a:pt x="6528" y="17195"/>
                  <a:pt x="7366" y="16636"/>
                </a:cubicBezTo>
                <a:cubicBezTo>
                  <a:pt x="8192" y="16103"/>
                  <a:pt x="8992" y="15684"/>
                  <a:pt x="9754" y="15455"/>
                </a:cubicBezTo>
                <a:lnTo>
                  <a:pt x="11900" y="14833"/>
                </a:lnTo>
                <a:lnTo>
                  <a:pt x="10109" y="16179"/>
                </a:lnTo>
                <a:cubicBezTo>
                  <a:pt x="9944" y="16293"/>
                  <a:pt x="9728" y="16458"/>
                  <a:pt x="9500" y="16636"/>
                </a:cubicBezTo>
                <a:cubicBezTo>
                  <a:pt x="8255" y="17551"/>
                  <a:pt x="6757" y="18630"/>
                  <a:pt x="5575" y="19964"/>
                </a:cubicBezTo>
                <a:cubicBezTo>
                  <a:pt x="5017" y="20573"/>
                  <a:pt x="4534" y="21259"/>
                  <a:pt x="4102" y="21945"/>
                </a:cubicBezTo>
                <a:cubicBezTo>
                  <a:pt x="3607" y="22745"/>
                  <a:pt x="3226" y="23571"/>
                  <a:pt x="2908" y="24345"/>
                </a:cubicBezTo>
                <a:cubicBezTo>
                  <a:pt x="2438" y="27165"/>
                  <a:pt x="2489" y="29400"/>
                  <a:pt x="2921" y="30911"/>
                </a:cubicBezTo>
                <a:cubicBezTo>
                  <a:pt x="3150" y="31711"/>
                  <a:pt x="3493" y="32295"/>
                  <a:pt x="3899" y="32651"/>
                </a:cubicBezTo>
                <a:cubicBezTo>
                  <a:pt x="4280" y="32981"/>
                  <a:pt x="4763" y="33134"/>
                  <a:pt x="5283" y="33070"/>
                </a:cubicBezTo>
                <a:cubicBezTo>
                  <a:pt x="5804" y="33007"/>
                  <a:pt x="6388" y="32740"/>
                  <a:pt x="7023" y="32270"/>
                </a:cubicBezTo>
                <a:cubicBezTo>
                  <a:pt x="7049" y="32194"/>
                  <a:pt x="7061" y="32181"/>
                  <a:pt x="7061" y="32168"/>
                </a:cubicBezTo>
                <a:cubicBezTo>
                  <a:pt x="7087" y="32079"/>
                  <a:pt x="7125" y="32029"/>
                  <a:pt x="7138" y="31940"/>
                </a:cubicBezTo>
                <a:cubicBezTo>
                  <a:pt x="7785" y="30187"/>
                  <a:pt x="8877" y="27292"/>
                  <a:pt x="10224" y="26238"/>
                </a:cubicBezTo>
                <a:lnTo>
                  <a:pt x="12205" y="24663"/>
                </a:lnTo>
                <a:lnTo>
                  <a:pt x="10808" y="26784"/>
                </a:lnTo>
                <a:cubicBezTo>
                  <a:pt x="10389" y="27431"/>
                  <a:pt x="9970" y="28219"/>
                  <a:pt x="9614" y="29070"/>
                </a:cubicBezTo>
                <a:cubicBezTo>
                  <a:pt x="9297" y="29857"/>
                  <a:pt x="8992" y="30682"/>
                  <a:pt x="8788" y="31483"/>
                </a:cubicBezTo>
                <a:lnTo>
                  <a:pt x="8738" y="31749"/>
                </a:lnTo>
                <a:cubicBezTo>
                  <a:pt x="8407" y="33603"/>
                  <a:pt x="8471" y="34810"/>
                  <a:pt x="8776" y="35521"/>
                </a:cubicBezTo>
                <a:cubicBezTo>
                  <a:pt x="8877" y="35788"/>
                  <a:pt x="9004" y="35966"/>
                  <a:pt x="9157" y="36093"/>
                </a:cubicBezTo>
                <a:cubicBezTo>
                  <a:pt x="9309" y="36207"/>
                  <a:pt x="9462" y="36296"/>
                  <a:pt x="9639" y="36309"/>
                </a:cubicBezTo>
                <a:cubicBezTo>
                  <a:pt x="9843" y="36359"/>
                  <a:pt x="10071" y="36321"/>
                  <a:pt x="10300" y="36258"/>
                </a:cubicBezTo>
                <a:cubicBezTo>
                  <a:pt x="10490" y="35381"/>
                  <a:pt x="10808" y="34315"/>
                  <a:pt x="11214" y="33426"/>
                </a:cubicBezTo>
                <a:cubicBezTo>
                  <a:pt x="11557" y="32626"/>
                  <a:pt x="11989" y="31952"/>
                  <a:pt x="12459" y="31610"/>
                </a:cubicBezTo>
                <a:lnTo>
                  <a:pt x="13602" y="30784"/>
                </a:lnTo>
                <a:lnTo>
                  <a:pt x="13068" y="32105"/>
                </a:lnTo>
                <a:cubicBezTo>
                  <a:pt x="12776" y="32791"/>
                  <a:pt x="12510" y="33527"/>
                  <a:pt x="12268" y="34239"/>
                </a:cubicBezTo>
                <a:cubicBezTo>
                  <a:pt x="12141" y="34670"/>
                  <a:pt x="12014" y="35127"/>
                  <a:pt x="11900" y="35534"/>
                </a:cubicBezTo>
                <a:lnTo>
                  <a:pt x="11786" y="36194"/>
                </a:lnTo>
                <a:cubicBezTo>
                  <a:pt x="11722" y="36601"/>
                  <a:pt x="11646" y="36956"/>
                  <a:pt x="11621" y="37299"/>
                </a:cubicBezTo>
                <a:cubicBezTo>
                  <a:pt x="11595" y="37629"/>
                  <a:pt x="11582" y="37934"/>
                  <a:pt x="11582" y="38252"/>
                </a:cubicBezTo>
                <a:lnTo>
                  <a:pt x="11582" y="38264"/>
                </a:lnTo>
                <a:cubicBezTo>
                  <a:pt x="11582" y="38264"/>
                  <a:pt x="11595" y="38290"/>
                  <a:pt x="11595" y="38303"/>
                </a:cubicBezTo>
                <a:lnTo>
                  <a:pt x="13348" y="41706"/>
                </a:lnTo>
                <a:lnTo>
                  <a:pt x="13386" y="41744"/>
                </a:lnTo>
                <a:cubicBezTo>
                  <a:pt x="14656" y="42455"/>
                  <a:pt x="16675" y="42760"/>
                  <a:pt x="19685" y="42582"/>
                </a:cubicBezTo>
                <a:cubicBezTo>
                  <a:pt x="22251" y="35851"/>
                  <a:pt x="25845" y="29006"/>
                  <a:pt x="30175" y="24752"/>
                </a:cubicBezTo>
                <a:cubicBezTo>
                  <a:pt x="32004" y="22974"/>
                  <a:pt x="33960" y="21640"/>
                  <a:pt x="36005" y="20954"/>
                </a:cubicBezTo>
                <a:cubicBezTo>
                  <a:pt x="38100" y="20269"/>
                  <a:pt x="40272" y="20256"/>
                  <a:pt x="42532" y="21094"/>
                </a:cubicBezTo>
                <a:cubicBezTo>
                  <a:pt x="44183" y="21716"/>
                  <a:pt x="45834" y="22783"/>
                  <a:pt x="47524" y="24383"/>
                </a:cubicBezTo>
                <a:cubicBezTo>
                  <a:pt x="47396" y="23647"/>
                  <a:pt x="47308" y="22910"/>
                  <a:pt x="47295" y="22199"/>
                </a:cubicBezTo>
                <a:cubicBezTo>
                  <a:pt x="47269" y="21069"/>
                  <a:pt x="47460" y="20014"/>
                  <a:pt x="47981" y="19037"/>
                </a:cubicBezTo>
                <a:lnTo>
                  <a:pt x="48933" y="17208"/>
                </a:lnTo>
                <a:lnTo>
                  <a:pt x="48717" y="19278"/>
                </a:lnTo>
                <a:cubicBezTo>
                  <a:pt x="48616" y="20357"/>
                  <a:pt x="48565" y="21869"/>
                  <a:pt x="48705" y="23189"/>
                </a:cubicBezTo>
                <a:cubicBezTo>
                  <a:pt x="48819" y="24142"/>
                  <a:pt x="49022" y="24993"/>
                  <a:pt x="49378" y="25501"/>
                </a:cubicBezTo>
                <a:cubicBezTo>
                  <a:pt x="49378" y="25514"/>
                  <a:pt x="49390" y="25539"/>
                  <a:pt x="49390" y="25539"/>
                </a:cubicBezTo>
                <a:cubicBezTo>
                  <a:pt x="49454" y="25615"/>
                  <a:pt x="49505" y="25691"/>
                  <a:pt x="49530" y="25717"/>
                </a:cubicBezTo>
                <a:cubicBezTo>
                  <a:pt x="49746" y="26022"/>
                  <a:pt x="50076" y="26301"/>
                  <a:pt x="50749" y="25856"/>
                </a:cubicBezTo>
                <a:cubicBezTo>
                  <a:pt x="50673" y="24739"/>
                  <a:pt x="50775" y="23418"/>
                  <a:pt x="51054" y="22224"/>
                </a:cubicBezTo>
                <a:cubicBezTo>
                  <a:pt x="51308" y="21119"/>
                  <a:pt x="51740" y="20116"/>
                  <a:pt x="52374" y="19494"/>
                </a:cubicBezTo>
                <a:lnTo>
                  <a:pt x="53847" y="17983"/>
                </a:lnTo>
                <a:lnTo>
                  <a:pt x="53034" y="19926"/>
                </a:lnTo>
                <a:cubicBezTo>
                  <a:pt x="52755" y="20624"/>
                  <a:pt x="51778" y="23621"/>
                  <a:pt x="52107" y="26682"/>
                </a:cubicBezTo>
                <a:cubicBezTo>
                  <a:pt x="51880" y="29260"/>
                  <a:pt x="53517" y="29959"/>
                  <a:pt x="54279" y="31381"/>
                </a:cubicBezTo>
                <a:cubicBezTo>
                  <a:pt x="52717" y="32600"/>
                  <a:pt x="52399" y="35610"/>
                  <a:pt x="51092" y="38239"/>
                </a:cubicBezTo>
                <a:lnTo>
                  <a:pt x="51054" y="38315"/>
                </a:lnTo>
                <a:lnTo>
                  <a:pt x="50978" y="38366"/>
                </a:lnTo>
                <a:cubicBezTo>
                  <a:pt x="46101" y="44132"/>
                  <a:pt x="41224" y="47967"/>
                  <a:pt x="36360" y="49885"/>
                </a:cubicBezTo>
                <a:cubicBezTo>
                  <a:pt x="37364" y="50799"/>
                  <a:pt x="38583" y="51434"/>
                  <a:pt x="39942" y="51803"/>
                </a:cubicBezTo>
                <a:cubicBezTo>
                  <a:pt x="41669" y="52273"/>
                  <a:pt x="43637" y="52273"/>
                  <a:pt x="45530" y="51777"/>
                </a:cubicBezTo>
                <a:cubicBezTo>
                  <a:pt x="47422" y="51307"/>
                  <a:pt x="49263" y="50329"/>
                  <a:pt x="50775" y="48856"/>
                </a:cubicBezTo>
                <a:cubicBezTo>
                  <a:pt x="52234" y="47421"/>
                  <a:pt x="53428" y="45516"/>
                  <a:pt x="54063" y="43128"/>
                </a:cubicBezTo>
                <a:cubicBezTo>
                  <a:pt x="54508" y="41439"/>
                  <a:pt x="54736" y="40157"/>
                  <a:pt x="54927" y="39026"/>
                </a:cubicBezTo>
                <a:cubicBezTo>
                  <a:pt x="55320" y="36931"/>
                  <a:pt x="55574" y="35381"/>
                  <a:pt x="57022" y="32778"/>
                </a:cubicBezTo>
                <a:cubicBezTo>
                  <a:pt x="57987" y="29997"/>
                  <a:pt x="58813" y="27266"/>
                  <a:pt x="59041" y="24726"/>
                </a:cubicBezTo>
                <a:cubicBezTo>
                  <a:pt x="59245" y="22224"/>
                  <a:pt x="58889" y="19887"/>
                  <a:pt x="57441" y="17906"/>
                </a:cubicBezTo>
                <a:cubicBezTo>
                  <a:pt x="56819" y="17436"/>
                  <a:pt x="56362" y="16687"/>
                  <a:pt x="55917" y="16001"/>
                </a:cubicBezTo>
                <a:cubicBezTo>
                  <a:pt x="55625" y="15557"/>
                  <a:pt x="55358" y="15150"/>
                  <a:pt x="55079" y="14833"/>
                </a:cubicBezTo>
                <a:cubicBezTo>
                  <a:pt x="54723" y="14439"/>
                  <a:pt x="54355" y="14096"/>
                  <a:pt x="54038" y="13766"/>
                </a:cubicBezTo>
                <a:cubicBezTo>
                  <a:pt x="53225" y="12979"/>
                  <a:pt x="52501" y="12268"/>
                  <a:pt x="51968" y="11125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rot="0" flipH="0" flipV="0">
            <a:off x="6293670" y="1819821"/>
            <a:ext cx="59245" cy="52272"/>
          </a:xfrm>
          <a:custGeom>
            <a:pathLst>
              <a:path w="59245" h="52272">
                <a:moveTo>
                  <a:pt x="51130" y="36296"/>
                </a:moveTo>
                <a:cubicBezTo>
                  <a:pt x="49099" y="36816"/>
                  <a:pt x="47028" y="36575"/>
                  <a:pt x="44882" y="36068"/>
                </a:cubicBezTo>
                <a:moveTo>
                  <a:pt x="34671" y="28575"/>
                </a:moveTo>
                <a:cubicBezTo>
                  <a:pt x="35560" y="28562"/>
                  <a:pt x="38646" y="29934"/>
                  <a:pt x="40208" y="32245"/>
                </a:cubicBezTo>
                <a:moveTo>
                  <a:pt x="51955" y="11138"/>
                </a:moveTo>
                <a:cubicBezTo>
                  <a:pt x="48209" y="5283"/>
                  <a:pt x="43638" y="2070"/>
                  <a:pt x="38392" y="1041"/>
                </a:cubicBezTo>
                <a:cubicBezTo>
                  <a:pt x="33122" y="0"/>
                  <a:pt x="27128" y="1143"/>
                  <a:pt x="20600" y="3962"/>
                </a:cubicBezTo>
                <a:cubicBezTo>
                  <a:pt x="19444" y="4470"/>
                  <a:pt x="18174" y="4953"/>
                  <a:pt x="16879" y="5448"/>
                </a:cubicBezTo>
                <a:cubicBezTo>
                  <a:pt x="13056" y="6896"/>
                  <a:pt x="8827" y="8496"/>
                  <a:pt x="5080" y="11557"/>
                </a:cubicBezTo>
                <a:cubicBezTo>
                  <a:pt x="2553" y="13627"/>
                  <a:pt x="1105" y="15519"/>
                  <a:pt x="445" y="17145"/>
                </a:cubicBezTo>
                <a:cubicBezTo>
                  <a:pt x="102" y="18008"/>
                  <a:pt x="0" y="18796"/>
                  <a:pt x="77" y="19482"/>
                </a:cubicBezTo>
                <a:cubicBezTo>
                  <a:pt x="127" y="20129"/>
                  <a:pt x="381" y="20714"/>
                  <a:pt x="775" y="21183"/>
                </a:cubicBezTo>
                <a:cubicBezTo>
                  <a:pt x="1118" y="21603"/>
                  <a:pt x="1537" y="21946"/>
                  <a:pt x="2070" y="22199"/>
                </a:cubicBezTo>
                <a:cubicBezTo>
                  <a:pt x="2363" y="21666"/>
                  <a:pt x="2718" y="21120"/>
                  <a:pt x="3150" y="20599"/>
                </a:cubicBezTo>
                <a:cubicBezTo>
                  <a:pt x="3645" y="19952"/>
                  <a:pt x="4242" y="19304"/>
                  <a:pt x="4839" y="18694"/>
                </a:cubicBezTo>
                <a:cubicBezTo>
                  <a:pt x="5652" y="17907"/>
                  <a:pt x="6515" y="17196"/>
                  <a:pt x="7366" y="16650"/>
                </a:cubicBezTo>
                <a:cubicBezTo>
                  <a:pt x="8166" y="16103"/>
                  <a:pt x="8992" y="15697"/>
                  <a:pt x="9741" y="15469"/>
                </a:cubicBezTo>
                <a:lnTo>
                  <a:pt x="11900" y="14846"/>
                </a:lnTo>
                <a:lnTo>
                  <a:pt x="10109" y="16192"/>
                </a:lnTo>
                <a:cubicBezTo>
                  <a:pt x="9932" y="16294"/>
                  <a:pt x="9716" y="16459"/>
                  <a:pt x="9500" y="16650"/>
                </a:cubicBezTo>
                <a:cubicBezTo>
                  <a:pt x="8243" y="17551"/>
                  <a:pt x="6757" y="18644"/>
                  <a:pt x="5563" y="19964"/>
                </a:cubicBezTo>
                <a:cubicBezTo>
                  <a:pt x="5004" y="20587"/>
                  <a:pt x="4521" y="21272"/>
                  <a:pt x="4102" y="21958"/>
                </a:cubicBezTo>
                <a:cubicBezTo>
                  <a:pt x="3607" y="22758"/>
                  <a:pt x="3226" y="23584"/>
                  <a:pt x="2883" y="24359"/>
                </a:cubicBezTo>
                <a:cubicBezTo>
                  <a:pt x="2413" y="27165"/>
                  <a:pt x="2464" y="29400"/>
                  <a:pt x="2909" y="30924"/>
                </a:cubicBezTo>
                <a:cubicBezTo>
                  <a:pt x="3150" y="31724"/>
                  <a:pt x="3480" y="32309"/>
                  <a:pt x="3886" y="32664"/>
                </a:cubicBezTo>
                <a:cubicBezTo>
                  <a:pt x="4280" y="32995"/>
                  <a:pt x="4763" y="33134"/>
                  <a:pt x="5284" y="33083"/>
                </a:cubicBezTo>
                <a:cubicBezTo>
                  <a:pt x="5804" y="33007"/>
                  <a:pt x="6388" y="32740"/>
                  <a:pt x="7023" y="32271"/>
                </a:cubicBezTo>
                <a:cubicBezTo>
                  <a:pt x="7036" y="32207"/>
                  <a:pt x="7049" y="32194"/>
                  <a:pt x="7049" y="32169"/>
                </a:cubicBezTo>
                <a:cubicBezTo>
                  <a:pt x="7074" y="32093"/>
                  <a:pt x="7112" y="32029"/>
                  <a:pt x="7125" y="31953"/>
                </a:cubicBezTo>
                <a:cubicBezTo>
                  <a:pt x="7785" y="30213"/>
                  <a:pt x="8878" y="27305"/>
                  <a:pt x="10211" y="26238"/>
                </a:cubicBezTo>
                <a:lnTo>
                  <a:pt x="12205" y="24676"/>
                </a:lnTo>
                <a:lnTo>
                  <a:pt x="10795" y="26797"/>
                </a:lnTo>
                <a:cubicBezTo>
                  <a:pt x="10376" y="27432"/>
                  <a:pt x="9970" y="28232"/>
                  <a:pt x="9602" y="29083"/>
                </a:cubicBezTo>
                <a:cubicBezTo>
                  <a:pt x="9284" y="29858"/>
                  <a:pt x="8992" y="30696"/>
                  <a:pt x="8789" y="31496"/>
                </a:cubicBezTo>
                <a:lnTo>
                  <a:pt x="8725" y="31750"/>
                </a:lnTo>
                <a:cubicBezTo>
                  <a:pt x="8408" y="33617"/>
                  <a:pt x="8471" y="34823"/>
                  <a:pt x="8763" y="35535"/>
                </a:cubicBezTo>
                <a:cubicBezTo>
                  <a:pt x="8878" y="35789"/>
                  <a:pt x="9005" y="35979"/>
                  <a:pt x="9144" y="36106"/>
                </a:cubicBezTo>
                <a:cubicBezTo>
                  <a:pt x="9309" y="36220"/>
                  <a:pt x="9475" y="36296"/>
                  <a:pt x="9627" y="36308"/>
                </a:cubicBezTo>
                <a:cubicBezTo>
                  <a:pt x="9830" y="36359"/>
                  <a:pt x="10071" y="36334"/>
                  <a:pt x="10287" y="36271"/>
                </a:cubicBezTo>
                <a:cubicBezTo>
                  <a:pt x="10503" y="35382"/>
                  <a:pt x="10795" y="34328"/>
                  <a:pt x="11202" y="33426"/>
                </a:cubicBezTo>
                <a:cubicBezTo>
                  <a:pt x="11557" y="32626"/>
                  <a:pt x="11976" y="31966"/>
                  <a:pt x="12446" y="31623"/>
                </a:cubicBezTo>
                <a:lnTo>
                  <a:pt x="13602" y="30785"/>
                </a:lnTo>
                <a:lnTo>
                  <a:pt x="13056" y="32105"/>
                </a:lnTo>
                <a:cubicBezTo>
                  <a:pt x="12777" y="32804"/>
                  <a:pt x="12497" y="33528"/>
                  <a:pt x="12269" y="34239"/>
                </a:cubicBezTo>
                <a:cubicBezTo>
                  <a:pt x="12142" y="34684"/>
                  <a:pt x="12015" y="35128"/>
                  <a:pt x="11900" y="35547"/>
                </a:cubicBezTo>
                <a:lnTo>
                  <a:pt x="11773" y="36208"/>
                </a:lnTo>
                <a:cubicBezTo>
                  <a:pt x="11710" y="36613"/>
                  <a:pt x="11646" y="36969"/>
                  <a:pt x="11621" y="37311"/>
                </a:cubicBezTo>
                <a:cubicBezTo>
                  <a:pt x="11595" y="37629"/>
                  <a:pt x="11583" y="37946"/>
                  <a:pt x="11583" y="38251"/>
                </a:cubicBezTo>
                <a:lnTo>
                  <a:pt x="11583" y="38264"/>
                </a:lnTo>
                <a:cubicBezTo>
                  <a:pt x="11583" y="38264"/>
                  <a:pt x="11595" y="38289"/>
                  <a:pt x="11595" y="38302"/>
                </a:cubicBezTo>
                <a:lnTo>
                  <a:pt x="13335" y="41706"/>
                </a:lnTo>
                <a:lnTo>
                  <a:pt x="13373" y="41744"/>
                </a:lnTo>
                <a:cubicBezTo>
                  <a:pt x="14643" y="42468"/>
                  <a:pt x="16663" y="42772"/>
                  <a:pt x="19673" y="42595"/>
                </a:cubicBezTo>
                <a:cubicBezTo>
                  <a:pt x="22251" y="35865"/>
                  <a:pt x="25845" y="29007"/>
                  <a:pt x="30176" y="24752"/>
                </a:cubicBezTo>
                <a:cubicBezTo>
                  <a:pt x="31992" y="22987"/>
                  <a:pt x="33935" y="21641"/>
                  <a:pt x="36005" y="20955"/>
                </a:cubicBezTo>
                <a:cubicBezTo>
                  <a:pt x="38100" y="20282"/>
                  <a:pt x="40272" y="20256"/>
                  <a:pt x="42520" y="21107"/>
                </a:cubicBezTo>
                <a:cubicBezTo>
                  <a:pt x="44158" y="21730"/>
                  <a:pt x="45822" y="22784"/>
                  <a:pt x="47536" y="24397"/>
                </a:cubicBezTo>
                <a:cubicBezTo>
                  <a:pt x="47384" y="23647"/>
                  <a:pt x="47295" y="22911"/>
                  <a:pt x="47270" y="22199"/>
                </a:cubicBezTo>
                <a:cubicBezTo>
                  <a:pt x="47257" y="21069"/>
                  <a:pt x="47448" y="20015"/>
                  <a:pt x="47968" y="19037"/>
                </a:cubicBezTo>
                <a:lnTo>
                  <a:pt x="48933" y="17208"/>
                </a:lnTo>
                <a:lnTo>
                  <a:pt x="48718" y="19278"/>
                </a:lnTo>
                <a:cubicBezTo>
                  <a:pt x="48616" y="20358"/>
                  <a:pt x="48578" y="21869"/>
                  <a:pt x="48705" y="23190"/>
                </a:cubicBezTo>
                <a:cubicBezTo>
                  <a:pt x="48806" y="24155"/>
                  <a:pt x="49010" y="25006"/>
                  <a:pt x="49365" y="25514"/>
                </a:cubicBezTo>
                <a:cubicBezTo>
                  <a:pt x="49365" y="25527"/>
                  <a:pt x="49378" y="25540"/>
                  <a:pt x="49378" y="25540"/>
                </a:cubicBezTo>
                <a:cubicBezTo>
                  <a:pt x="49454" y="25629"/>
                  <a:pt x="49492" y="25705"/>
                  <a:pt x="49505" y="25717"/>
                </a:cubicBezTo>
                <a:cubicBezTo>
                  <a:pt x="49746" y="26035"/>
                  <a:pt x="50064" y="26302"/>
                  <a:pt x="50750" y="25870"/>
                </a:cubicBezTo>
                <a:cubicBezTo>
                  <a:pt x="50673" y="24739"/>
                  <a:pt x="50775" y="23419"/>
                  <a:pt x="51042" y="22238"/>
                </a:cubicBezTo>
                <a:cubicBezTo>
                  <a:pt x="51307" y="21120"/>
                  <a:pt x="51739" y="20129"/>
                  <a:pt x="52374" y="19494"/>
                </a:cubicBezTo>
                <a:lnTo>
                  <a:pt x="53847" y="17996"/>
                </a:lnTo>
                <a:lnTo>
                  <a:pt x="53022" y="19939"/>
                </a:lnTo>
                <a:cubicBezTo>
                  <a:pt x="52742" y="20637"/>
                  <a:pt x="51777" y="23635"/>
                  <a:pt x="52095" y="26683"/>
                </a:cubicBezTo>
                <a:cubicBezTo>
                  <a:pt x="51891" y="29273"/>
                  <a:pt x="53504" y="29972"/>
                  <a:pt x="54266" y="31394"/>
                </a:cubicBezTo>
                <a:cubicBezTo>
                  <a:pt x="52704" y="32614"/>
                  <a:pt x="52412" y="35611"/>
                  <a:pt x="51080" y="38239"/>
                </a:cubicBezTo>
                <a:lnTo>
                  <a:pt x="51042" y="38327"/>
                </a:lnTo>
                <a:lnTo>
                  <a:pt x="50965" y="38378"/>
                </a:lnTo>
                <a:cubicBezTo>
                  <a:pt x="46101" y="44144"/>
                  <a:pt x="41225" y="47967"/>
                  <a:pt x="36360" y="49897"/>
                </a:cubicBezTo>
                <a:cubicBezTo>
                  <a:pt x="37351" y="50812"/>
                  <a:pt x="38583" y="51434"/>
                  <a:pt x="39929" y="51802"/>
                </a:cubicBezTo>
                <a:cubicBezTo>
                  <a:pt x="41669" y="52272"/>
                  <a:pt x="43625" y="52272"/>
                  <a:pt x="45517" y="51777"/>
                </a:cubicBezTo>
                <a:cubicBezTo>
                  <a:pt x="47409" y="51307"/>
                  <a:pt x="49264" y="50329"/>
                  <a:pt x="50775" y="48869"/>
                </a:cubicBezTo>
                <a:cubicBezTo>
                  <a:pt x="52234" y="47433"/>
                  <a:pt x="53428" y="45528"/>
                  <a:pt x="54051" y="43128"/>
                </a:cubicBezTo>
                <a:cubicBezTo>
                  <a:pt x="54508" y="41452"/>
                  <a:pt x="54724" y="40156"/>
                  <a:pt x="54927" y="39039"/>
                </a:cubicBezTo>
                <a:cubicBezTo>
                  <a:pt x="55295" y="36931"/>
                  <a:pt x="55574" y="35382"/>
                  <a:pt x="57022" y="32779"/>
                </a:cubicBezTo>
                <a:cubicBezTo>
                  <a:pt x="57975" y="30010"/>
                  <a:pt x="58800" y="27267"/>
                  <a:pt x="59042" y="24727"/>
                </a:cubicBezTo>
                <a:cubicBezTo>
                  <a:pt x="59245" y="22238"/>
                  <a:pt x="58877" y="19901"/>
                  <a:pt x="57441" y="17907"/>
                </a:cubicBezTo>
                <a:cubicBezTo>
                  <a:pt x="56806" y="17437"/>
                  <a:pt x="56349" y="16688"/>
                  <a:pt x="55905" y="16002"/>
                </a:cubicBezTo>
                <a:cubicBezTo>
                  <a:pt x="55625" y="15570"/>
                  <a:pt x="55346" y="15151"/>
                  <a:pt x="55079" y="14846"/>
                </a:cubicBezTo>
                <a:cubicBezTo>
                  <a:pt x="54711" y="14440"/>
                  <a:pt x="54355" y="14097"/>
                  <a:pt x="54025" y="13779"/>
                </a:cubicBezTo>
                <a:cubicBezTo>
                  <a:pt x="53212" y="12992"/>
                  <a:pt x="52488" y="12268"/>
                  <a:pt x="51955" y="11138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rot="0" flipH="0" flipV="0">
            <a:off x="6448421" y="1871751"/>
            <a:ext cx="19151" cy="10744"/>
          </a:xfrm>
          <a:custGeom>
            <a:pathLst>
              <a:path w="19151" h="10744">
                <a:moveTo>
                  <a:pt x="9055" y="0"/>
                </a:moveTo>
                <a:cubicBezTo>
                  <a:pt x="5919" y="457"/>
                  <a:pt x="2909" y="1168"/>
                  <a:pt x="0" y="2324"/>
                </a:cubicBezTo>
                <a:cubicBezTo>
                  <a:pt x="0" y="5435"/>
                  <a:pt x="89" y="7899"/>
                  <a:pt x="483" y="10744"/>
                </a:cubicBezTo>
                <a:cubicBezTo>
                  <a:pt x="4001" y="7112"/>
                  <a:pt x="10274" y="2641"/>
                  <a:pt x="19151" y="1549"/>
                </a:cubicBezTo>
              </a:path>
            </a:pathLst>
          </a:custGeom>
          <a:noFill/>
          <a:ln w="2857" cap="rnd" cmpd="sng">
            <a:solidFill>
              <a:srgbClr val="2A2C2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rot="0" flipH="0" flipV="0">
            <a:off x="6435954" y="1873516"/>
            <a:ext cx="12724" cy="20433"/>
          </a:xfrm>
          <a:custGeom>
            <a:pathLst>
              <a:path w="12724" h="20433">
                <a:moveTo>
                  <a:pt x="3301" y="19951"/>
                </a:moveTo>
                <a:lnTo>
                  <a:pt x="12724" y="2629"/>
                </a:lnTo>
                <a:lnTo>
                  <a:pt x="12368" y="0"/>
                </a:lnTo>
                <a:lnTo>
                  <a:pt x="8368" y="178"/>
                </a:lnTo>
                <a:lnTo>
                  <a:pt x="38" y="18491"/>
                </a:lnTo>
                <a:lnTo>
                  <a:pt x="0" y="19444"/>
                </a:lnTo>
                <a:lnTo>
                  <a:pt x="76" y="19444"/>
                </a:lnTo>
                <a:cubicBezTo>
                  <a:pt x="977" y="19444"/>
                  <a:pt x="1803" y="19825"/>
                  <a:pt x="2374" y="2043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 rot="0" flipH="0" flipV="0">
            <a:off x="6435954" y="1873516"/>
            <a:ext cx="12724" cy="20433"/>
          </a:xfrm>
          <a:custGeom>
            <a:pathLst>
              <a:path w="12724" h="20433">
                <a:moveTo>
                  <a:pt x="3301" y="19951"/>
                </a:moveTo>
                <a:lnTo>
                  <a:pt x="12724" y="2629"/>
                </a:lnTo>
                <a:lnTo>
                  <a:pt x="12368" y="0"/>
                </a:lnTo>
                <a:lnTo>
                  <a:pt x="8368" y="178"/>
                </a:lnTo>
                <a:lnTo>
                  <a:pt x="38" y="18491"/>
                </a:lnTo>
                <a:lnTo>
                  <a:pt x="0" y="19444"/>
                </a:lnTo>
                <a:lnTo>
                  <a:pt x="76" y="19444"/>
                </a:lnTo>
                <a:cubicBezTo>
                  <a:pt x="977" y="19444"/>
                  <a:pt x="1803" y="19825"/>
                  <a:pt x="2374" y="20433"/>
                </a:cubicBezTo>
                <a:lnTo>
                  <a:pt x="3301" y="19951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 rot="0" flipH="0" flipV="0">
            <a:off x="6438096" y="1887684"/>
            <a:ext cx="24396" cy="11098"/>
          </a:xfrm>
          <a:custGeom>
            <a:pathLst>
              <a:path w="24396" h="11098">
                <a:moveTo>
                  <a:pt x="317" y="5714"/>
                </a:moveTo>
                <a:cubicBezTo>
                  <a:pt x="2768" y="4279"/>
                  <a:pt x="11251" y="2235"/>
                  <a:pt x="21665" y="0"/>
                </a:cubicBezTo>
                <a:cubicBezTo>
                  <a:pt x="23608" y="304"/>
                  <a:pt x="24396" y="2616"/>
                  <a:pt x="24129" y="6437"/>
                </a:cubicBezTo>
                <a:cubicBezTo>
                  <a:pt x="23951" y="6501"/>
                  <a:pt x="23799" y="6577"/>
                  <a:pt x="23608" y="6641"/>
                </a:cubicBezTo>
                <a:cubicBezTo>
                  <a:pt x="17322" y="5422"/>
                  <a:pt x="9130" y="7987"/>
                  <a:pt x="685" y="11098"/>
                </a:cubicBezTo>
                <a:cubicBezTo>
                  <a:pt x="469" y="10984"/>
                  <a:pt x="216" y="10870"/>
                  <a:pt x="0" y="10743"/>
                </a:cubicBezTo>
                <a:cubicBezTo>
                  <a:pt x="634" y="10184"/>
                  <a:pt x="1066" y="9333"/>
                  <a:pt x="1066" y="8406"/>
                </a:cubicBezTo>
                <a:cubicBezTo>
                  <a:pt x="1066" y="7530"/>
                  <a:pt x="685" y="6729"/>
                  <a:pt x="114" y="6158"/>
                </a:cubicBezTo>
                <a:cubicBezTo>
                  <a:pt x="178" y="6006"/>
                  <a:pt x="241" y="5866"/>
                  <a:pt x="317" y="571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 rot="0" flipH="0" flipV="0">
            <a:off x="6438096" y="1887684"/>
            <a:ext cx="24396" cy="11098"/>
          </a:xfrm>
          <a:custGeom>
            <a:pathLst>
              <a:path w="24396" h="11098">
                <a:moveTo>
                  <a:pt x="317" y="5714"/>
                </a:moveTo>
                <a:cubicBezTo>
                  <a:pt x="2768" y="4279"/>
                  <a:pt x="11251" y="2235"/>
                  <a:pt x="21665" y="0"/>
                </a:cubicBezTo>
                <a:cubicBezTo>
                  <a:pt x="23608" y="304"/>
                  <a:pt x="24396" y="2616"/>
                  <a:pt x="24129" y="6437"/>
                </a:cubicBezTo>
                <a:cubicBezTo>
                  <a:pt x="23951" y="6501"/>
                  <a:pt x="23799" y="6577"/>
                  <a:pt x="23608" y="6641"/>
                </a:cubicBezTo>
                <a:cubicBezTo>
                  <a:pt x="17322" y="5422"/>
                  <a:pt x="9130" y="7987"/>
                  <a:pt x="685" y="11098"/>
                </a:cubicBezTo>
                <a:cubicBezTo>
                  <a:pt x="469" y="10984"/>
                  <a:pt x="216" y="10870"/>
                  <a:pt x="0" y="10743"/>
                </a:cubicBezTo>
                <a:cubicBezTo>
                  <a:pt x="634" y="10184"/>
                  <a:pt x="1066" y="9333"/>
                  <a:pt x="1066" y="8406"/>
                </a:cubicBezTo>
                <a:cubicBezTo>
                  <a:pt x="1066" y="7530"/>
                  <a:pt x="685" y="6729"/>
                  <a:pt x="114" y="6158"/>
                </a:cubicBezTo>
                <a:cubicBezTo>
                  <a:pt x="178" y="6006"/>
                  <a:pt x="241" y="5866"/>
                  <a:pt x="317" y="571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 rot="0" flipH="0" flipV="0">
            <a:off x="6456875" y="1880803"/>
            <a:ext cx="34581" cy="33769"/>
          </a:xfrm>
          <a:custGeom>
            <a:pathLst>
              <a:path w="34581" h="33769">
                <a:moveTo>
                  <a:pt x="11874" y="24168"/>
                </a:moveTo>
                <a:cubicBezTo>
                  <a:pt x="10287" y="26873"/>
                  <a:pt x="7645" y="28257"/>
                  <a:pt x="6236" y="31178"/>
                </a:cubicBezTo>
                <a:cubicBezTo>
                  <a:pt x="3277" y="27254"/>
                  <a:pt x="2921" y="22810"/>
                  <a:pt x="3950" y="18517"/>
                </a:cubicBezTo>
                <a:cubicBezTo>
                  <a:pt x="5461" y="11215"/>
                  <a:pt x="5169" y="6681"/>
                  <a:pt x="0" y="7659"/>
                </a:cubicBezTo>
                <a:cubicBezTo>
                  <a:pt x="2642" y="6185"/>
                  <a:pt x="5664" y="3468"/>
                  <a:pt x="6845" y="1677"/>
                </a:cubicBezTo>
                <a:cubicBezTo>
                  <a:pt x="11100" y="0"/>
                  <a:pt x="15607" y="2172"/>
                  <a:pt x="20179" y="6096"/>
                </a:cubicBezTo>
                <a:cubicBezTo>
                  <a:pt x="20217" y="6109"/>
                  <a:pt x="20230" y="6147"/>
                  <a:pt x="20243" y="6173"/>
                </a:cubicBezTo>
                <a:cubicBezTo>
                  <a:pt x="24840" y="5677"/>
                  <a:pt x="29615" y="7557"/>
                  <a:pt x="34581" y="9856"/>
                </a:cubicBezTo>
                <a:cubicBezTo>
                  <a:pt x="32524" y="11532"/>
                  <a:pt x="28676" y="12662"/>
                  <a:pt x="28180" y="14834"/>
                </a:cubicBezTo>
                <a:cubicBezTo>
                  <a:pt x="28295" y="14910"/>
                  <a:pt x="28015" y="15113"/>
                  <a:pt x="28142" y="15177"/>
                </a:cubicBezTo>
                <a:cubicBezTo>
                  <a:pt x="29717" y="21413"/>
                  <a:pt x="29361" y="28016"/>
                  <a:pt x="31025" y="33769"/>
                </a:cubicBezTo>
                <a:cubicBezTo>
                  <a:pt x="27736" y="33312"/>
                  <a:pt x="25691" y="31153"/>
                  <a:pt x="23024" y="29819"/>
                </a:cubicBezTo>
                <a:cubicBezTo>
                  <a:pt x="22313" y="31813"/>
                  <a:pt x="20802" y="32969"/>
                  <a:pt x="18477" y="33299"/>
                </a:cubicBezTo>
                <a:cubicBezTo>
                  <a:pt x="16661" y="31965"/>
                  <a:pt x="16382" y="30391"/>
                  <a:pt x="16890" y="28740"/>
                </a:cubicBezTo>
                <a:cubicBezTo>
                  <a:pt x="15531" y="29629"/>
                  <a:pt x="14172" y="30391"/>
                  <a:pt x="12813" y="30302"/>
                </a:cubicBezTo>
                <a:cubicBezTo>
                  <a:pt x="12547" y="28511"/>
                  <a:pt x="11798" y="26631"/>
                  <a:pt x="11874" y="24168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 rot="0" flipH="0" flipV="0">
            <a:off x="6456875" y="1880803"/>
            <a:ext cx="34581" cy="33769"/>
          </a:xfrm>
          <a:custGeom>
            <a:pathLst>
              <a:path w="34581" h="33769">
                <a:moveTo>
                  <a:pt x="11874" y="24168"/>
                </a:moveTo>
                <a:cubicBezTo>
                  <a:pt x="10287" y="26873"/>
                  <a:pt x="7645" y="28257"/>
                  <a:pt x="6236" y="31178"/>
                </a:cubicBezTo>
                <a:cubicBezTo>
                  <a:pt x="3277" y="27254"/>
                  <a:pt x="2921" y="22810"/>
                  <a:pt x="3950" y="18517"/>
                </a:cubicBezTo>
                <a:cubicBezTo>
                  <a:pt x="5461" y="11215"/>
                  <a:pt x="5169" y="6681"/>
                  <a:pt x="0" y="7659"/>
                </a:cubicBezTo>
                <a:cubicBezTo>
                  <a:pt x="2642" y="6185"/>
                  <a:pt x="5664" y="3468"/>
                  <a:pt x="6845" y="1677"/>
                </a:cubicBezTo>
                <a:cubicBezTo>
                  <a:pt x="11100" y="0"/>
                  <a:pt x="15607" y="2172"/>
                  <a:pt x="20179" y="6096"/>
                </a:cubicBezTo>
                <a:cubicBezTo>
                  <a:pt x="20217" y="6109"/>
                  <a:pt x="20230" y="6147"/>
                  <a:pt x="20243" y="6173"/>
                </a:cubicBezTo>
                <a:cubicBezTo>
                  <a:pt x="24840" y="5677"/>
                  <a:pt x="29615" y="7557"/>
                  <a:pt x="34581" y="9856"/>
                </a:cubicBezTo>
                <a:cubicBezTo>
                  <a:pt x="32524" y="11532"/>
                  <a:pt x="28676" y="12662"/>
                  <a:pt x="28180" y="14834"/>
                </a:cubicBezTo>
                <a:cubicBezTo>
                  <a:pt x="28295" y="14910"/>
                  <a:pt x="28015" y="15113"/>
                  <a:pt x="28142" y="15177"/>
                </a:cubicBezTo>
                <a:cubicBezTo>
                  <a:pt x="29717" y="21413"/>
                  <a:pt x="29361" y="28016"/>
                  <a:pt x="31025" y="33769"/>
                </a:cubicBezTo>
                <a:cubicBezTo>
                  <a:pt x="27736" y="33312"/>
                  <a:pt x="25691" y="31153"/>
                  <a:pt x="23024" y="29819"/>
                </a:cubicBezTo>
                <a:cubicBezTo>
                  <a:pt x="22313" y="31813"/>
                  <a:pt x="20802" y="32969"/>
                  <a:pt x="18477" y="33299"/>
                </a:cubicBezTo>
                <a:cubicBezTo>
                  <a:pt x="16661" y="31965"/>
                  <a:pt x="16382" y="30391"/>
                  <a:pt x="16890" y="28740"/>
                </a:cubicBezTo>
                <a:cubicBezTo>
                  <a:pt x="15531" y="29629"/>
                  <a:pt x="14172" y="30391"/>
                  <a:pt x="12813" y="30302"/>
                </a:cubicBezTo>
                <a:cubicBezTo>
                  <a:pt x="12547" y="28511"/>
                  <a:pt x="11798" y="26631"/>
                  <a:pt x="11874" y="24168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 rot="0" flipH="0" flipV="0">
            <a:off x="6459641" y="1881565"/>
            <a:ext cx="30174" cy="32181"/>
          </a:xfrm>
          <a:custGeom>
            <a:pathLst>
              <a:path w="30174" h="32181">
                <a:moveTo>
                  <a:pt x="9194" y="12814"/>
                </a:moveTo>
                <a:cubicBezTo>
                  <a:pt x="9055" y="13055"/>
                  <a:pt x="8699" y="22072"/>
                  <a:pt x="8433" y="22605"/>
                </a:cubicBezTo>
                <a:cubicBezTo>
                  <a:pt x="7251" y="24929"/>
                  <a:pt x="4737" y="26771"/>
                  <a:pt x="3518" y="29260"/>
                </a:cubicBezTo>
                <a:cubicBezTo>
                  <a:pt x="1219" y="25272"/>
                  <a:pt x="1206" y="23291"/>
                  <a:pt x="2032" y="17690"/>
                </a:cubicBezTo>
                <a:cubicBezTo>
                  <a:pt x="2857" y="12078"/>
                  <a:pt x="2806" y="6439"/>
                  <a:pt x="0" y="6096"/>
                </a:cubicBezTo>
                <a:cubicBezTo>
                  <a:pt x="1765" y="4394"/>
                  <a:pt x="3454" y="3404"/>
                  <a:pt x="4572" y="1715"/>
                </a:cubicBezTo>
                <a:cubicBezTo>
                  <a:pt x="8864" y="0"/>
                  <a:pt x="13791" y="2464"/>
                  <a:pt x="16750" y="5855"/>
                </a:cubicBezTo>
                <a:cubicBezTo>
                  <a:pt x="17677" y="6934"/>
                  <a:pt x="17106" y="9271"/>
                  <a:pt x="18020" y="12179"/>
                </a:cubicBezTo>
                <a:cubicBezTo>
                  <a:pt x="18096" y="10986"/>
                  <a:pt x="18096" y="9347"/>
                  <a:pt x="18134" y="8331"/>
                </a:cubicBezTo>
                <a:cubicBezTo>
                  <a:pt x="18172" y="7366"/>
                  <a:pt x="18122" y="7265"/>
                  <a:pt x="18604" y="7963"/>
                </a:cubicBezTo>
                <a:cubicBezTo>
                  <a:pt x="20408" y="10490"/>
                  <a:pt x="22249" y="12839"/>
                  <a:pt x="24891" y="14541"/>
                </a:cubicBezTo>
                <a:cubicBezTo>
                  <a:pt x="26389" y="20459"/>
                  <a:pt x="25958" y="26733"/>
                  <a:pt x="27532" y="32181"/>
                </a:cubicBezTo>
                <a:cubicBezTo>
                  <a:pt x="25094" y="31851"/>
                  <a:pt x="23227" y="30225"/>
                  <a:pt x="21817" y="28854"/>
                </a:cubicBezTo>
                <a:cubicBezTo>
                  <a:pt x="20408" y="27482"/>
                  <a:pt x="20204" y="22567"/>
                  <a:pt x="20141" y="20484"/>
                </a:cubicBezTo>
                <a:cubicBezTo>
                  <a:pt x="19747" y="23520"/>
                  <a:pt x="20446" y="27431"/>
                  <a:pt x="19925" y="28447"/>
                </a:cubicBezTo>
                <a:cubicBezTo>
                  <a:pt x="19430" y="29450"/>
                  <a:pt x="17830" y="31432"/>
                  <a:pt x="15607" y="31737"/>
                </a:cubicBezTo>
                <a:cubicBezTo>
                  <a:pt x="14947" y="30466"/>
                  <a:pt x="15023" y="28473"/>
                  <a:pt x="15137" y="27711"/>
                </a:cubicBezTo>
                <a:cubicBezTo>
                  <a:pt x="15251" y="26949"/>
                  <a:pt x="15467" y="25475"/>
                  <a:pt x="15544" y="25183"/>
                </a:cubicBezTo>
                <a:cubicBezTo>
                  <a:pt x="15302" y="25348"/>
                  <a:pt x="14032" y="27152"/>
                  <a:pt x="13372" y="27545"/>
                </a:cubicBezTo>
                <a:cubicBezTo>
                  <a:pt x="12737" y="27939"/>
                  <a:pt x="11518" y="28968"/>
                  <a:pt x="10476" y="28904"/>
                </a:cubicBezTo>
                <a:cubicBezTo>
                  <a:pt x="10248" y="27393"/>
                  <a:pt x="9917" y="25856"/>
                  <a:pt x="9829" y="23926"/>
                </a:cubicBezTo>
                <a:cubicBezTo>
                  <a:pt x="9803" y="23659"/>
                  <a:pt x="9194" y="13106"/>
                  <a:pt x="9194" y="12814"/>
                </a:cubicBezTo>
                <a:moveTo>
                  <a:pt x="24230" y="6960"/>
                </a:moveTo>
                <a:cubicBezTo>
                  <a:pt x="22338" y="6426"/>
                  <a:pt x="20484" y="6147"/>
                  <a:pt x="18655" y="6274"/>
                </a:cubicBezTo>
                <a:cubicBezTo>
                  <a:pt x="19519" y="7608"/>
                  <a:pt x="20471" y="8865"/>
                  <a:pt x="21513" y="10021"/>
                </a:cubicBezTo>
                <a:cubicBezTo>
                  <a:pt x="22579" y="11202"/>
                  <a:pt x="23722" y="12256"/>
                  <a:pt x="25018" y="13182"/>
                </a:cubicBezTo>
                <a:cubicBezTo>
                  <a:pt x="25475" y="11938"/>
                  <a:pt x="26999" y="11100"/>
                  <a:pt x="28510" y="10274"/>
                </a:cubicBezTo>
                <a:cubicBezTo>
                  <a:pt x="29082" y="9944"/>
                  <a:pt x="29666" y="9614"/>
                  <a:pt x="30174" y="9271"/>
                </a:cubicBezTo>
                <a:cubicBezTo>
                  <a:pt x="28167" y="8344"/>
                  <a:pt x="26186" y="7519"/>
                  <a:pt x="24230" y="6960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 rot="0" flipH="0" flipV="0">
            <a:off x="6459641" y="1881565"/>
            <a:ext cx="30174" cy="32181"/>
          </a:xfrm>
          <a:custGeom>
            <a:pathLst>
              <a:path w="30174" h="32181">
                <a:moveTo>
                  <a:pt x="9194" y="12814"/>
                </a:moveTo>
                <a:cubicBezTo>
                  <a:pt x="9055" y="13055"/>
                  <a:pt x="8699" y="22072"/>
                  <a:pt x="8433" y="22605"/>
                </a:cubicBezTo>
                <a:cubicBezTo>
                  <a:pt x="7251" y="24929"/>
                  <a:pt x="4737" y="26771"/>
                  <a:pt x="3518" y="29260"/>
                </a:cubicBezTo>
                <a:cubicBezTo>
                  <a:pt x="1219" y="25272"/>
                  <a:pt x="1206" y="23291"/>
                  <a:pt x="2032" y="17690"/>
                </a:cubicBezTo>
                <a:cubicBezTo>
                  <a:pt x="2857" y="12078"/>
                  <a:pt x="2806" y="6439"/>
                  <a:pt x="0" y="6096"/>
                </a:cubicBezTo>
                <a:cubicBezTo>
                  <a:pt x="1765" y="4394"/>
                  <a:pt x="3454" y="3404"/>
                  <a:pt x="4572" y="1715"/>
                </a:cubicBezTo>
                <a:cubicBezTo>
                  <a:pt x="8864" y="0"/>
                  <a:pt x="13791" y="2464"/>
                  <a:pt x="16750" y="5855"/>
                </a:cubicBezTo>
                <a:cubicBezTo>
                  <a:pt x="17677" y="6934"/>
                  <a:pt x="17106" y="9271"/>
                  <a:pt x="18020" y="12179"/>
                </a:cubicBezTo>
                <a:cubicBezTo>
                  <a:pt x="18096" y="10986"/>
                  <a:pt x="18096" y="9347"/>
                  <a:pt x="18134" y="8331"/>
                </a:cubicBezTo>
                <a:cubicBezTo>
                  <a:pt x="18172" y="7366"/>
                  <a:pt x="18122" y="7265"/>
                  <a:pt x="18604" y="7963"/>
                </a:cubicBezTo>
                <a:cubicBezTo>
                  <a:pt x="20408" y="10490"/>
                  <a:pt x="22249" y="12839"/>
                  <a:pt x="24891" y="14541"/>
                </a:cubicBezTo>
                <a:cubicBezTo>
                  <a:pt x="26389" y="20459"/>
                  <a:pt x="25958" y="26733"/>
                  <a:pt x="27532" y="32181"/>
                </a:cubicBezTo>
                <a:cubicBezTo>
                  <a:pt x="25094" y="31851"/>
                  <a:pt x="23227" y="30225"/>
                  <a:pt x="21817" y="28854"/>
                </a:cubicBezTo>
                <a:cubicBezTo>
                  <a:pt x="20408" y="27482"/>
                  <a:pt x="20204" y="22567"/>
                  <a:pt x="20141" y="20484"/>
                </a:cubicBezTo>
                <a:cubicBezTo>
                  <a:pt x="19747" y="23520"/>
                  <a:pt x="20446" y="27431"/>
                  <a:pt x="19925" y="28447"/>
                </a:cubicBezTo>
                <a:cubicBezTo>
                  <a:pt x="19430" y="29450"/>
                  <a:pt x="17830" y="31432"/>
                  <a:pt x="15607" y="31737"/>
                </a:cubicBezTo>
                <a:cubicBezTo>
                  <a:pt x="14947" y="30466"/>
                  <a:pt x="15023" y="28473"/>
                  <a:pt x="15137" y="27711"/>
                </a:cubicBezTo>
                <a:cubicBezTo>
                  <a:pt x="15251" y="26949"/>
                  <a:pt x="15467" y="25475"/>
                  <a:pt x="15544" y="25183"/>
                </a:cubicBezTo>
                <a:cubicBezTo>
                  <a:pt x="15302" y="25348"/>
                  <a:pt x="14032" y="27152"/>
                  <a:pt x="13372" y="27545"/>
                </a:cubicBezTo>
                <a:cubicBezTo>
                  <a:pt x="12737" y="27939"/>
                  <a:pt x="11518" y="28968"/>
                  <a:pt x="10476" y="28904"/>
                </a:cubicBezTo>
                <a:cubicBezTo>
                  <a:pt x="10248" y="27393"/>
                  <a:pt x="9917" y="25856"/>
                  <a:pt x="9829" y="23926"/>
                </a:cubicBezTo>
                <a:cubicBezTo>
                  <a:pt x="9803" y="23659"/>
                  <a:pt x="9194" y="13106"/>
                  <a:pt x="9194" y="12814"/>
                </a:cubicBezTo>
                <a:close/>
                <a:moveTo>
                  <a:pt x="24230" y="6960"/>
                </a:moveTo>
                <a:cubicBezTo>
                  <a:pt x="22338" y="6426"/>
                  <a:pt x="20484" y="6147"/>
                  <a:pt x="18655" y="6274"/>
                </a:cubicBezTo>
                <a:cubicBezTo>
                  <a:pt x="19519" y="7608"/>
                  <a:pt x="20471" y="8865"/>
                  <a:pt x="21513" y="10021"/>
                </a:cubicBezTo>
                <a:cubicBezTo>
                  <a:pt x="22579" y="11202"/>
                  <a:pt x="23722" y="12256"/>
                  <a:pt x="25018" y="13182"/>
                </a:cubicBezTo>
                <a:cubicBezTo>
                  <a:pt x="25475" y="11938"/>
                  <a:pt x="26999" y="11100"/>
                  <a:pt x="28510" y="10274"/>
                </a:cubicBezTo>
                <a:cubicBezTo>
                  <a:pt x="29082" y="9944"/>
                  <a:pt x="29666" y="9614"/>
                  <a:pt x="30174" y="9271"/>
                </a:cubicBezTo>
                <a:cubicBezTo>
                  <a:pt x="28167" y="8344"/>
                  <a:pt x="26186" y="7519"/>
                  <a:pt x="24230" y="696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 rot="0" flipH="0" flipV="0">
            <a:off x="6419641" y="1896802"/>
            <a:ext cx="64871" cy="71551"/>
          </a:xfrm>
          <a:custGeom>
            <a:pathLst>
              <a:path w="64871" h="71551">
                <a:moveTo>
                  <a:pt x="25209" y="17284"/>
                </a:moveTo>
                <a:cubicBezTo>
                  <a:pt x="24194" y="12916"/>
                  <a:pt x="22047" y="6820"/>
                  <a:pt x="20129" y="1079"/>
                </a:cubicBezTo>
                <a:cubicBezTo>
                  <a:pt x="19761" y="1016"/>
                  <a:pt x="19406" y="965"/>
                  <a:pt x="19050" y="914"/>
                </a:cubicBezTo>
                <a:cubicBezTo>
                  <a:pt x="18517" y="1816"/>
                  <a:pt x="17513" y="2413"/>
                  <a:pt x="16396" y="2413"/>
                </a:cubicBezTo>
                <a:cubicBezTo>
                  <a:pt x="16167" y="2413"/>
                  <a:pt x="15938" y="2387"/>
                  <a:pt x="15723" y="2337"/>
                </a:cubicBezTo>
                <a:cubicBezTo>
                  <a:pt x="15735" y="2680"/>
                  <a:pt x="15748" y="2997"/>
                  <a:pt x="15773" y="3327"/>
                </a:cubicBezTo>
                <a:cubicBezTo>
                  <a:pt x="17894" y="9017"/>
                  <a:pt x="20015" y="14808"/>
                  <a:pt x="22111" y="18731"/>
                </a:cubicBezTo>
                <a:cubicBezTo>
                  <a:pt x="22669" y="17855"/>
                  <a:pt x="23647" y="17246"/>
                  <a:pt x="24778" y="17246"/>
                </a:cubicBezTo>
                <a:cubicBezTo>
                  <a:pt x="24917" y="17246"/>
                  <a:pt x="25057" y="17272"/>
                  <a:pt x="25209" y="17284"/>
                </a:cubicBezTo>
                <a:moveTo>
                  <a:pt x="40918" y="63397"/>
                </a:moveTo>
                <a:cubicBezTo>
                  <a:pt x="37172" y="49516"/>
                  <a:pt x="32740" y="35622"/>
                  <a:pt x="27698" y="21728"/>
                </a:cubicBezTo>
                <a:cubicBezTo>
                  <a:pt x="27685" y="21703"/>
                  <a:pt x="27647" y="21665"/>
                  <a:pt x="27634" y="21614"/>
                </a:cubicBezTo>
                <a:cubicBezTo>
                  <a:pt x="27139" y="22732"/>
                  <a:pt x="26047" y="23507"/>
                  <a:pt x="24778" y="23507"/>
                </a:cubicBezTo>
                <a:cubicBezTo>
                  <a:pt x="24524" y="23507"/>
                  <a:pt x="24295" y="23494"/>
                  <a:pt x="24066" y="23430"/>
                </a:cubicBezTo>
                <a:cubicBezTo>
                  <a:pt x="28117" y="37019"/>
                  <a:pt x="32308" y="50621"/>
                  <a:pt x="36791" y="64197"/>
                </a:cubicBezTo>
                <a:cubicBezTo>
                  <a:pt x="37375" y="63473"/>
                  <a:pt x="38251" y="63029"/>
                  <a:pt x="39229" y="63029"/>
                </a:cubicBezTo>
                <a:cubicBezTo>
                  <a:pt x="39788" y="63029"/>
                  <a:pt x="40334" y="63169"/>
                  <a:pt x="40791" y="63435"/>
                </a:cubicBezTo>
                <a:cubicBezTo>
                  <a:pt x="40842" y="63410"/>
                  <a:pt x="40868" y="63397"/>
                  <a:pt x="40918" y="63397"/>
                </a:cubicBezTo>
                <a:moveTo>
                  <a:pt x="33451" y="65480"/>
                </a:moveTo>
                <a:cubicBezTo>
                  <a:pt x="33768" y="66191"/>
                  <a:pt x="34060" y="66890"/>
                  <a:pt x="34365" y="67588"/>
                </a:cubicBezTo>
                <a:cubicBezTo>
                  <a:pt x="34264" y="68960"/>
                  <a:pt x="34429" y="70268"/>
                  <a:pt x="34581" y="71551"/>
                </a:cubicBezTo>
                <a:cubicBezTo>
                  <a:pt x="37096" y="68414"/>
                  <a:pt x="46621" y="66432"/>
                  <a:pt x="56476" y="64731"/>
                </a:cubicBezTo>
                <a:cubicBezTo>
                  <a:pt x="59245" y="64261"/>
                  <a:pt x="62026" y="64020"/>
                  <a:pt x="64693" y="63524"/>
                </a:cubicBezTo>
                <a:lnTo>
                  <a:pt x="64871" y="63473"/>
                </a:lnTo>
                <a:cubicBezTo>
                  <a:pt x="64756" y="61810"/>
                  <a:pt x="64680" y="60146"/>
                  <a:pt x="64629" y="58444"/>
                </a:cubicBezTo>
                <a:lnTo>
                  <a:pt x="64515" y="58444"/>
                </a:lnTo>
                <a:cubicBezTo>
                  <a:pt x="52221" y="58546"/>
                  <a:pt x="42519" y="61632"/>
                  <a:pt x="33451" y="65480"/>
                </a:cubicBezTo>
                <a:moveTo>
                  <a:pt x="12078" y="101"/>
                </a:moveTo>
                <a:cubicBezTo>
                  <a:pt x="1829" y="11023"/>
                  <a:pt x="0" y="23176"/>
                  <a:pt x="3734" y="36397"/>
                </a:cubicBezTo>
                <a:cubicBezTo>
                  <a:pt x="4420" y="38912"/>
                  <a:pt x="4509" y="39242"/>
                  <a:pt x="3988" y="36473"/>
                </a:cubicBezTo>
                <a:cubicBezTo>
                  <a:pt x="1626" y="23875"/>
                  <a:pt x="2489" y="17741"/>
                  <a:pt x="16091" y="3162"/>
                </a:cubicBezTo>
                <a:cubicBezTo>
                  <a:pt x="16078" y="2908"/>
                  <a:pt x="16078" y="2641"/>
                  <a:pt x="16065" y="2400"/>
                </a:cubicBezTo>
                <a:cubicBezTo>
                  <a:pt x="14732" y="2248"/>
                  <a:pt x="13652" y="1270"/>
                  <a:pt x="13335" y="0"/>
                </a:cubicBezTo>
                <a:cubicBezTo>
                  <a:pt x="12916" y="38"/>
                  <a:pt x="12497" y="76"/>
                  <a:pt x="12078" y="101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 rot="0" flipH="0" flipV="0">
            <a:off x="6419641" y="1896802"/>
            <a:ext cx="64871" cy="71551"/>
          </a:xfrm>
          <a:custGeom>
            <a:pathLst>
              <a:path w="64871" h="71551">
                <a:moveTo>
                  <a:pt x="25209" y="17284"/>
                </a:moveTo>
                <a:cubicBezTo>
                  <a:pt x="24194" y="12916"/>
                  <a:pt x="22047" y="6820"/>
                  <a:pt x="20129" y="1079"/>
                </a:cubicBezTo>
                <a:cubicBezTo>
                  <a:pt x="19761" y="1016"/>
                  <a:pt x="19406" y="965"/>
                  <a:pt x="19050" y="914"/>
                </a:cubicBezTo>
                <a:cubicBezTo>
                  <a:pt x="18517" y="1816"/>
                  <a:pt x="17513" y="2413"/>
                  <a:pt x="16396" y="2413"/>
                </a:cubicBezTo>
                <a:cubicBezTo>
                  <a:pt x="16167" y="2413"/>
                  <a:pt x="15938" y="2387"/>
                  <a:pt x="15723" y="2337"/>
                </a:cubicBezTo>
                <a:cubicBezTo>
                  <a:pt x="15735" y="2680"/>
                  <a:pt x="15748" y="2997"/>
                  <a:pt x="15773" y="3327"/>
                </a:cubicBezTo>
                <a:cubicBezTo>
                  <a:pt x="17894" y="9017"/>
                  <a:pt x="20015" y="14808"/>
                  <a:pt x="22111" y="18731"/>
                </a:cubicBezTo>
                <a:cubicBezTo>
                  <a:pt x="22669" y="17855"/>
                  <a:pt x="23647" y="17246"/>
                  <a:pt x="24778" y="17246"/>
                </a:cubicBezTo>
                <a:cubicBezTo>
                  <a:pt x="24917" y="17246"/>
                  <a:pt x="25057" y="17272"/>
                  <a:pt x="25209" y="17284"/>
                </a:cubicBezTo>
                <a:close/>
                <a:moveTo>
                  <a:pt x="40918" y="63397"/>
                </a:moveTo>
                <a:cubicBezTo>
                  <a:pt x="37172" y="49516"/>
                  <a:pt x="32740" y="35622"/>
                  <a:pt x="27698" y="21728"/>
                </a:cubicBezTo>
                <a:cubicBezTo>
                  <a:pt x="27685" y="21703"/>
                  <a:pt x="27647" y="21665"/>
                  <a:pt x="27634" y="21614"/>
                </a:cubicBezTo>
                <a:cubicBezTo>
                  <a:pt x="27139" y="22732"/>
                  <a:pt x="26047" y="23507"/>
                  <a:pt x="24778" y="23507"/>
                </a:cubicBezTo>
                <a:cubicBezTo>
                  <a:pt x="24524" y="23507"/>
                  <a:pt x="24295" y="23494"/>
                  <a:pt x="24066" y="23430"/>
                </a:cubicBezTo>
                <a:cubicBezTo>
                  <a:pt x="28117" y="37019"/>
                  <a:pt x="32308" y="50621"/>
                  <a:pt x="36791" y="64197"/>
                </a:cubicBezTo>
                <a:cubicBezTo>
                  <a:pt x="37375" y="63473"/>
                  <a:pt x="38251" y="63029"/>
                  <a:pt x="39229" y="63029"/>
                </a:cubicBezTo>
                <a:cubicBezTo>
                  <a:pt x="39788" y="63029"/>
                  <a:pt x="40334" y="63169"/>
                  <a:pt x="40791" y="63435"/>
                </a:cubicBezTo>
                <a:cubicBezTo>
                  <a:pt x="40842" y="63410"/>
                  <a:pt x="40868" y="63397"/>
                  <a:pt x="40918" y="63397"/>
                </a:cubicBezTo>
                <a:close/>
                <a:moveTo>
                  <a:pt x="33451" y="65480"/>
                </a:moveTo>
                <a:cubicBezTo>
                  <a:pt x="33768" y="66191"/>
                  <a:pt x="34060" y="66890"/>
                  <a:pt x="34365" y="67588"/>
                </a:cubicBezTo>
                <a:cubicBezTo>
                  <a:pt x="34264" y="68960"/>
                  <a:pt x="34429" y="70268"/>
                  <a:pt x="34581" y="71551"/>
                </a:cubicBezTo>
                <a:cubicBezTo>
                  <a:pt x="37096" y="68414"/>
                  <a:pt x="46621" y="66432"/>
                  <a:pt x="56476" y="64731"/>
                </a:cubicBezTo>
                <a:cubicBezTo>
                  <a:pt x="59245" y="64261"/>
                  <a:pt x="62026" y="64020"/>
                  <a:pt x="64693" y="63524"/>
                </a:cubicBezTo>
                <a:lnTo>
                  <a:pt x="64871" y="63473"/>
                </a:lnTo>
                <a:cubicBezTo>
                  <a:pt x="64756" y="61810"/>
                  <a:pt x="64680" y="60146"/>
                  <a:pt x="64629" y="58444"/>
                </a:cubicBezTo>
                <a:lnTo>
                  <a:pt x="64515" y="58444"/>
                </a:lnTo>
                <a:cubicBezTo>
                  <a:pt x="52221" y="58546"/>
                  <a:pt x="42519" y="61632"/>
                  <a:pt x="33451" y="65480"/>
                </a:cubicBezTo>
                <a:close/>
                <a:moveTo>
                  <a:pt x="12078" y="101"/>
                </a:moveTo>
                <a:cubicBezTo>
                  <a:pt x="1829" y="11023"/>
                  <a:pt x="0" y="23176"/>
                  <a:pt x="3734" y="36397"/>
                </a:cubicBezTo>
                <a:cubicBezTo>
                  <a:pt x="4420" y="38912"/>
                  <a:pt x="4509" y="39242"/>
                  <a:pt x="3988" y="36473"/>
                </a:cubicBezTo>
                <a:cubicBezTo>
                  <a:pt x="1626" y="23875"/>
                  <a:pt x="2489" y="17741"/>
                  <a:pt x="16091" y="3162"/>
                </a:cubicBezTo>
                <a:cubicBezTo>
                  <a:pt x="16078" y="2908"/>
                  <a:pt x="16078" y="2641"/>
                  <a:pt x="16065" y="2400"/>
                </a:cubicBezTo>
                <a:cubicBezTo>
                  <a:pt x="14732" y="2248"/>
                  <a:pt x="13652" y="1270"/>
                  <a:pt x="13335" y="0"/>
                </a:cubicBezTo>
                <a:cubicBezTo>
                  <a:pt x="12916" y="38"/>
                  <a:pt x="12497" y="76"/>
                  <a:pt x="12078" y="101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 rot="0" flipH="0" flipV="0">
            <a:off x="6452933" y="1916058"/>
            <a:ext cx="9486" cy="11226"/>
          </a:xfrm>
          <a:custGeom>
            <a:pathLst>
              <a:path w="9486" h="11226">
                <a:moveTo>
                  <a:pt x="2819" y="0"/>
                </a:moveTo>
                <a:cubicBezTo>
                  <a:pt x="4990" y="1244"/>
                  <a:pt x="7213" y="2590"/>
                  <a:pt x="7962" y="4762"/>
                </a:cubicBezTo>
                <a:cubicBezTo>
                  <a:pt x="9334" y="7175"/>
                  <a:pt x="9486" y="8864"/>
                  <a:pt x="8965" y="9855"/>
                </a:cubicBezTo>
                <a:cubicBezTo>
                  <a:pt x="8406" y="11226"/>
                  <a:pt x="5359" y="10706"/>
                  <a:pt x="2819" y="10579"/>
                </a:cubicBezTo>
                <a:cubicBezTo>
                  <a:pt x="699" y="9232"/>
                  <a:pt x="0" y="8102"/>
                  <a:pt x="699" y="7213"/>
                </a:cubicBezTo>
                <a:cubicBezTo>
                  <a:pt x="4647" y="4241"/>
                  <a:pt x="4063" y="2057"/>
                  <a:pt x="2819" y="0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 rot="0" flipH="0" flipV="0">
            <a:off x="6452933" y="1916058"/>
            <a:ext cx="9486" cy="11226"/>
          </a:xfrm>
          <a:custGeom>
            <a:pathLst>
              <a:path w="9486" h="11226">
                <a:moveTo>
                  <a:pt x="2819" y="0"/>
                </a:moveTo>
                <a:cubicBezTo>
                  <a:pt x="4990" y="1244"/>
                  <a:pt x="7213" y="2590"/>
                  <a:pt x="7962" y="4762"/>
                </a:cubicBezTo>
                <a:cubicBezTo>
                  <a:pt x="9334" y="7175"/>
                  <a:pt x="9486" y="8864"/>
                  <a:pt x="8965" y="9855"/>
                </a:cubicBezTo>
                <a:cubicBezTo>
                  <a:pt x="8406" y="11226"/>
                  <a:pt x="5359" y="10706"/>
                  <a:pt x="2819" y="10579"/>
                </a:cubicBezTo>
                <a:cubicBezTo>
                  <a:pt x="699" y="9232"/>
                  <a:pt x="0" y="8102"/>
                  <a:pt x="699" y="7213"/>
                </a:cubicBezTo>
                <a:cubicBezTo>
                  <a:pt x="4647" y="4241"/>
                  <a:pt x="4063" y="2057"/>
                  <a:pt x="2819" y="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 rot="0" flipH="0" flipV="0">
            <a:off x="6454089" y="1917051"/>
            <a:ext cx="7466" cy="9232"/>
          </a:xfrm>
          <a:custGeom>
            <a:pathLst>
              <a:path w="7466" h="9232">
                <a:moveTo>
                  <a:pt x="2679" y="0"/>
                </a:moveTo>
                <a:cubicBezTo>
                  <a:pt x="3936" y="787"/>
                  <a:pt x="5130" y="2349"/>
                  <a:pt x="6412" y="4318"/>
                </a:cubicBezTo>
                <a:cubicBezTo>
                  <a:pt x="7200" y="5867"/>
                  <a:pt x="7466" y="7112"/>
                  <a:pt x="7365" y="8026"/>
                </a:cubicBezTo>
                <a:cubicBezTo>
                  <a:pt x="5231" y="7200"/>
                  <a:pt x="3402" y="7353"/>
                  <a:pt x="2286" y="9232"/>
                </a:cubicBezTo>
                <a:cubicBezTo>
                  <a:pt x="1003" y="9144"/>
                  <a:pt x="1308" y="9232"/>
                  <a:pt x="139" y="7950"/>
                </a:cubicBezTo>
                <a:cubicBezTo>
                  <a:pt x="444" y="6870"/>
                  <a:pt x="0" y="6629"/>
                  <a:pt x="927" y="5918"/>
                </a:cubicBezTo>
                <a:cubicBezTo>
                  <a:pt x="1778" y="5257"/>
                  <a:pt x="2413" y="3975"/>
                  <a:pt x="2945" y="3136"/>
                </a:cubicBezTo>
                <a:cubicBezTo>
                  <a:pt x="3250" y="2654"/>
                  <a:pt x="2805" y="1333"/>
                  <a:pt x="2679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 rot="0" flipH="0" flipV="0">
            <a:off x="6454089" y="1917051"/>
            <a:ext cx="7466" cy="9232"/>
          </a:xfrm>
          <a:custGeom>
            <a:pathLst>
              <a:path w="7466" h="9232">
                <a:moveTo>
                  <a:pt x="2679" y="0"/>
                </a:moveTo>
                <a:cubicBezTo>
                  <a:pt x="3936" y="787"/>
                  <a:pt x="5130" y="2349"/>
                  <a:pt x="6412" y="4318"/>
                </a:cubicBezTo>
                <a:cubicBezTo>
                  <a:pt x="7200" y="5867"/>
                  <a:pt x="7466" y="7112"/>
                  <a:pt x="7365" y="8026"/>
                </a:cubicBezTo>
                <a:cubicBezTo>
                  <a:pt x="5231" y="7200"/>
                  <a:pt x="3402" y="7353"/>
                  <a:pt x="2286" y="9232"/>
                </a:cubicBezTo>
                <a:cubicBezTo>
                  <a:pt x="1003" y="9144"/>
                  <a:pt x="1308" y="9232"/>
                  <a:pt x="139" y="7950"/>
                </a:cubicBezTo>
                <a:cubicBezTo>
                  <a:pt x="444" y="6870"/>
                  <a:pt x="0" y="6629"/>
                  <a:pt x="927" y="5918"/>
                </a:cubicBezTo>
                <a:cubicBezTo>
                  <a:pt x="1778" y="5257"/>
                  <a:pt x="2413" y="3975"/>
                  <a:pt x="2945" y="3136"/>
                </a:cubicBezTo>
                <a:cubicBezTo>
                  <a:pt x="3250" y="2654"/>
                  <a:pt x="2805" y="1333"/>
                  <a:pt x="2679" y="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 rot="0" flipH="0" flipV="0">
            <a:off x="6472309" y="1971444"/>
            <a:ext cx="4901" cy="4507"/>
          </a:xfrm>
          <a:custGeom>
            <a:pathLst>
              <a:path w="4901" h="4507">
                <a:moveTo>
                  <a:pt x="1041" y="2514"/>
                </a:moveTo>
                <a:cubicBezTo>
                  <a:pt x="1053" y="2704"/>
                  <a:pt x="1079" y="2907"/>
                  <a:pt x="686" y="2971"/>
                </a:cubicBezTo>
                <a:cubicBezTo>
                  <a:pt x="280" y="3021"/>
                  <a:pt x="254" y="2818"/>
                  <a:pt x="229" y="2602"/>
                </a:cubicBezTo>
                <a:cubicBezTo>
                  <a:pt x="0" y="940"/>
                  <a:pt x="800" y="190"/>
                  <a:pt x="1802" y="63"/>
                </a:cubicBezTo>
                <a:cubicBezTo>
                  <a:pt x="2298" y="0"/>
                  <a:pt x="2819" y="102"/>
                  <a:pt x="3288" y="292"/>
                </a:cubicBezTo>
                <a:cubicBezTo>
                  <a:pt x="3758" y="508"/>
                  <a:pt x="4165" y="851"/>
                  <a:pt x="4419" y="1257"/>
                </a:cubicBezTo>
                <a:cubicBezTo>
                  <a:pt x="4901" y="2121"/>
                  <a:pt x="4711" y="3288"/>
                  <a:pt x="2933" y="4304"/>
                </a:cubicBezTo>
                <a:cubicBezTo>
                  <a:pt x="2768" y="4406"/>
                  <a:pt x="2577" y="4507"/>
                  <a:pt x="2374" y="4164"/>
                </a:cubicBezTo>
                <a:cubicBezTo>
                  <a:pt x="2171" y="3809"/>
                  <a:pt x="2361" y="3707"/>
                  <a:pt x="2526" y="3606"/>
                </a:cubicBezTo>
                <a:cubicBezTo>
                  <a:pt x="3784" y="2869"/>
                  <a:pt x="3987" y="2172"/>
                  <a:pt x="3707" y="1689"/>
                </a:cubicBezTo>
                <a:cubicBezTo>
                  <a:pt x="3542" y="1410"/>
                  <a:pt x="3263" y="1194"/>
                  <a:pt x="2933" y="1041"/>
                </a:cubicBezTo>
                <a:cubicBezTo>
                  <a:pt x="2615" y="902"/>
                  <a:pt x="2247" y="838"/>
                  <a:pt x="1917" y="889"/>
                </a:cubicBezTo>
                <a:cubicBezTo>
                  <a:pt x="1333" y="940"/>
                  <a:pt x="889" y="1422"/>
                  <a:pt x="1041" y="2514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 rot="0" flipH="0" flipV="0">
            <a:off x="6472309" y="1971444"/>
            <a:ext cx="4901" cy="4507"/>
          </a:xfrm>
          <a:custGeom>
            <a:pathLst>
              <a:path w="4901" h="4507">
                <a:moveTo>
                  <a:pt x="1041" y="2514"/>
                </a:moveTo>
                <a:cubicBezTo>
                  <a:pt x="1053" y="2704"/>
                  <a:pt x="1079" y="2907"/>
                  <a:pt x="686" y="2971"/>
                </a:cubicBezTo>
                <a:cubicBezTo>
                  <a:pt x="280" y="3021"/>
                  <a:pt x="254" y="2818"/>
                  <a:pt x="229" y="2602"/>
                </a:cubicBezTo>
                <a:cubicBezTo>
                  <a:pt x="0" y="940"/>
                  <a:pt x="800" y="190"/>
                  <a:pt x="1802" y="63"/>
                </a:cubicBezTo>
                <a:cubicBezTo>
                  <a:pt x="2298" y="0"/>
                  <a:pt x="2819" y="102"/>
                  <a:pt x="3288" y="292"/>
                </a:cubicBezTo>
                <a:cubicBezTo>
                  <a:pt x="3758" y="508"/>
                  <a:pt x="4165" y="851"/>
                  <a:pt x="4419" y="1257"/>
                </a:cubicBezTo>
                <a:cubicBezTo>
                  <a:pt x="4901" y="2121"/>
                  <a:pt x="4711" y="3288"/>
                  <a:pt x="2933" y="4304"/>
                </a:cubicBezTo>
                <a:cubicBezTo>
                  <a:pt x="2768" y="4406"/>
                  <a:pt x="2577" y="4507"/>
                  <a:pt x="2374" y="4164"/>
                </a:cubicBezTo>
                <a:cubicBezTo>
                  <a:pt x="2171" y="3809"/>
                  <a:pt x="2361" y="3707"/>
                  <a:pt x="2526" y="3606"/>
                </a:cubicBezTo>
                <a:cubicBezTo>
                  <a:pt x="3784" y="2869"/>
                  <a:pt x="3987" y="2172"/>
                  <a:pt x="3707" y="1689"/>
                </a:cubicBezTo>
                <a:cubicBezTo>
                  <a:pt x="3542" y="1410"/>
                  <a:pt x="3263" y="1194"/>
                  <a:pt x="2933" y="1041"/>
                </a:cubicBezTo>
                <a:cubicBezTo>
                  <a:pt x="2615" y="902"/>
                  <a:pt x="2247" y="838"/>
                  <a:pt x="1917" y="889"/>
                </a:cubicBezTo>
                <a:cubicBezTo>
                  <a:pt x="1333" y="940"/>
                  <a:pt x="889" y="1422"/>
                  <a:pt x="1041" y="251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 rot="0" flipH="0" flipV="0">
            <a:off x="6402515" y="2048649"/>
            <a:ext cx="98119" cy="97103"/>
          </a:xfrm>
          <a:custGeom>
            <a:pathLst>
              <a:path w="98119" h="97103">
                <a:moveTo>
                  <a:pt x="56870" y="84010"/>
                </a:moveTo>
                <a:lnTo>
                  <a:pt x="56020" y="83337"/>
                </a:lnTo>
                <a:cubicBezTo>
                  <a:pt x="54991" y="82537"/>
                  <a:pt x="54077" y="81750"/>
                  <a:pt x="53175" y="80963"/>
                </a:cubicBezTo>
                <a:cubicBezTo>
                  <a:pt x="52324" y="80213"/>
                  <a:pt x="51473" y="79451"/>
                  <a:pt x="50520" y="78715"/>
                </a:cubicBezTo>
                <a:cubicBezTo>
                  <a:pt x="47447" y="76594"/>
                  <a:pt x="46406" y="77838"/>
                  <a:pt x="45148" y="79337"/>
                </a:cubicBezTo>
                <a:cubicBezTo>
                  <a:pt x="45072" y="79426"/>
                  <a:pt x="44971" y="79527"/>
                  <a:pt x="44767" y="79781"/>
                </a:cubicBezTo>
                <a:cubicBezTo>
                  <a:pt x="42634" y="82296"/>
                  <a:pt x="41415" y="84619"/>
                  <a:pt x="40691" y="86867"/>
                </a:cubicBezTo>
                <a:cubicBezTo>
                  <a:pt x="39967" y="89090"/>
                  <a:pt x="39725" y="91414"/>
                  <a:pt x="39522" y="93839"/>
                </a:cubicBezTo>
                <a:cubicBezTo>
                  <a:pt x="39370" y="95541"/>
                  <a:pt x="39408" y="96506"/>
                  <a:pt x="39675" y="96938"/>
                </a:cubicBezTo>
                <a:cubicBezTo>
                  <a:pt x="39764" y="97078"/>
                  <a:pt x="40132" y="97103"/>
                  <a:pt x="40729" y="97052"/>
                </a:cubicBezTo>
                <a:cubicBezTo>
                  <a:pt x="41059" y="97014"/>
                  <a:pt x="41389" y="97002"/>
                  <a:pt x="41719" y="96963"/>
                </a:cubicBezTo>
                <a:cubicBezTo>
                  <a:pt x="46837" y="96544"/>
                  <a:pt x="51879" y="96125"/>
                  <a:pt x="56070" y="93915"/>
                </a:cubicBezTo>
                <a:lnTo>
                  <a:pt x="56083" y="93903"/>
                </a:lnTo>
                <a:lnTo>
                  <a:pt x="56350" y="93763"/>
                </a:lnTo>
                <a:cubicBezTo>
                  <a:pt x="56312" y="92633"/>
                  <a:pt x="56312" y="91185"/>
                  <a:pt x="56388" y="90309"/>
                </a:cubicBezTo>
                <a:cubicBezTo>
                  <a:pt x="56451" y="89585"/>
                  <a:pt x="56642" y="85826"/>
                  <a:pt x="56870" y="84010"/>
                </a:cubicBezTo>
                <a:moveTo>
                  <a:pt x="0" y="58484"/>
                </a:moveTo>
                <a:lnTo>
                  <a:pt x="5181" y="61709"/>
                </a:lnTo>
                <a:lnTo>
                  <a:pt x="5296" y="61785"/>
                </a:lnTo>
                <a:cubicBezTo>
                  <a:pt x="6236" y="62446"/>
                  <a:pt x="7442" y="62636"/>
                  <a:pt x="8966" y="62459"/>
                </a:cubicBezTo>
                <a:cubicBezTo>
                  <a:pt x="10630" y="62268"/>
                  <a:pt x="12573" y="61633"/>
                  <a:pt x="14757" y="60706"/>
                </a:cubicBezTo>
                <a:cubicBezTo>
                  <a:pt x="19583" y="56528"/>
                  <a:pt x="24409" y="53010"/>
                  <a:pt x="29172" y="49847"/>
                </a:cubicBezTo>
                <a:cubicBezTo>
                  <a:pt x="33922" y="46711"/>
                  <a:pt x="38722" y="43878"/>
                  <a:pt x="43586" y="41123"/>
                </a:cubicBezTo>
                <a:cubicBezTo>
                  <a:pt x="48971" y="36449"/>
                  <a:pt x="53632" y="34862"/>
                  <a:pt x="58736" y="33134"/>
                </a:cubicBezTo>
                <a:cubicBezTo>
                  <a:pt x="60832" y="32436"/>
                  <a:pt x="74853" y="26492"/>
                  <a:pt x="75145" y="26467"/>
                </a:cubicBezTo>
                <a:cubicBezTo>
                  <a:pt x="75945" y="26454"/>
                  <a:pt x="76262" y="26581"/>
                  <a:pt x="76872" y="26962"/>
                </a:cubicBezTo>
                <a:cubicBezTo>
                  <a:pt x="77431" y="27318"/>
                  <a:pt x="77875" y="27800"/>
                  <a:pt x="78231" y="28384"/>
                </a:cubicBezTo>
                <a:cubicBezTo>
                  <a:pt x="79044" y="29731"/>
                  <a:pt x="79348" y="31610"/>
                  <a:pt x="79361" y="33122"/>
                </a:cubicBezTo>
                <a:cubicBezTo>
                  <a:pt x="79387" y="34480"/>
                  <a:pt x="79514" y="35992"/>
                  <a:pt x="79628" y="37516"/>
                </a:cubicBezTo>
                <a:cubicBezTo>
                  <a:pt x="79933" y="41720"/>
                  <a:pt x="80263" y="46050"/>
                  <a:pt x="79044" y="50673"/>
                </a:cubicBezTo>
                <a:cubicBezTo>
                  <a:pt x="79018" y="54902"/>
                  <a:pt x="77380" y="58242"/>
                  <a:pt x="74383" y="60858"/>
                </a:cubicBezTo>
                <a:cubicBezTo>
                  <a:pt x="71563" y="63322"/>
                  <a:pt x="67525" y="65087"/>
                  <a:pt x="62508" y="66256"/>
                </a:cubicBezTo>
                <a:cubicBezTo>
                  <a:pt x="61226" y="67272"/>
                  <a:pt x="60299" y="68097"/>
                  <a:pt x="59740" y="68758"/>
                </a:cubicBezTo>
                <a:lnTo>
                  <a:pt x="61734" y="69571"/>
                </a:lnTo>
                <a:lnTo>
                  <a:pt x="65302" y="70993"/>
                </a:lnTo>
                <a:lnTo>
                  <a:pt x="61810" y="72568"/>
                </a:lnTo>
                <a:cubicBezTo>
                  <a:pt x="61569" y="72657"/>
                  <a:pt x="61442" y="72835"/>
                  <a:pt x="61378" y="73076"/>
                </a:cubicBezTo>
                <a:cubicBezTo>
                  <a:pt x="61289" y="73558"/>
                  <a:pt x="61365" y="74295"/>
                  <a:pt x="61683" y="75248"/>
                </a:cubicBezTo>
                <a:lnTo>
                  <a:pt x="62013" y="76289"/>
                </a:lnTo>
                <a:lnTo>
                  <a:pt x="61175" y="77000"/>
                </a:lnTo>
                <a:cubicBezTo>
                  <a:pt x="59956" y="78016"/>
                  <a:pt x="59244" y="78905"/>
                  <a:pt x="58876" y="79731"/>
                </a:cubicBezTo>
                <a:cubicBezTo>
                  <a:pt x="58571" y="80442"/>
                  <a:pt x="58520" y="81128"/>
                  <a:pt x="58622" y="81813"/>
                </a:cubicBezTo>
                <a:lnTo>
                  <a:pt x="59244" y="85864"/>
                </a:lnTo>
                <a:lnTo>
                  <a:pt x="57593" y="84581"/>
                </a:lnTo>
                <a:cubicBezTo>
                  <a:pt x="57530" y="85508"/>
                  <a:pt x="57377" y="86550"/>
                  <a:pt x="57377" y="87223"/>
                </a:cubicBezTo>
                <a:cubicBezTo>
                  <a:pt x="57377" y="87616"/>
                  <a:pt x="57136" y="88073"/>
                  <a:pt x="57136" y="88518"/>
                </a:cubicBezTo>
                <a:cubicBezTo>
                  <a:pt x="57136" y="89915"/>
                  <a:pt x="56845" y="91541"/>
                  <a:pt x="56845" y="93077"/>
                </a:cubicBezTo>
                <a:cubicBezTo>
                  <a:pt x="56845" y="93217"/>
                  <a:pt x="56858" y="93369"/>
                  <a:pt x="56858" y="93496"/>
                </a:cubicBezTo>
                <a:lnTo>
                  <a:pt x="60070" y="91909"/>
                </a:lnTo>
                <a:lnTo>
                  <a:pt x="60933" y="91452"/>
                </a:lnTo>
                <a:lnTo>
                  <a:pt x="61734" y="92023"/>
                </a:lnTo>
                <a:cubicBezTo>
                  <a:pt x="62788" y="92772"/>
                  <a:pt x="64451" y="93026"/>
                  <a:pt x="66712" y="92760"/>
                </a:cubicBezTo>
                <a:cubicBezTo>
                  <a:pt x="67893" y="92315"/>
                  <a:pt x="68744" y="91820"/>
                  <a:pt x="69404" y="91261"/>
                </a:cubicBezTo>
                <a:cubicBezTo>
                  <a:pt x="70116" y="90690"/>
                  <a:pt x="70636" y="90055"/>
                  <a:pt x="71106" y="89407"/>
                </a:cubicBezTo>
                <a:lnTo>
                  <a:pt x="71424" y="88950"/>
                </a:lnTo>
                <a:lnTo>
                  <a:pt x="71957" y="88797"/>
                </a:lnTo>
                <a:cubicBezTo>
                  <a:pt x="77634" y="87185"/>
                  <a:pt x="78434" y="85305"/>
                  <a:pt x="79272" y="83401"/>
                </a:cubicBezTo>
                <a:cubicBezTo>
                  <a:pt x="79425" y="83033"/>
                  <a:pt x="79590" y="82664"/>
                  <a:pt x="79780" y="82271"/>
                </a:cubicBezTo>
                <a:cubicBezTo>
                  <a:pt x="80555" y="74003"/>
                  <a:pt x="83374" y="69279"/>
                  <a:pt x="86029" y="64846"/>
                </a:cubicBezTo>
                <a:cubicBezTo>
                  <a:pt x="86587" y="63906"/>
                  <a:pt x="87146" y="62979"/>
                  <a:pt x="87705" y="61976"/>
                </a:cubicBezTo>
                <a:cubicBezTo>
                  <a:pt x="88734" y="60096"/>
                  <a:pt x="89229" y="57861"/>
                  <a:pt x="89737" y="55626"/>
                </a:cubicBezTo>
                <a:cubicBezTo>
                  <a:pt x="89940" y="54686"/>
                  <a:pt x="90156" y="53721"/>
                  <a:pt x="90423" y="52768"/>
                </a:cubicBezTo>
                <a:cubicBezTo>
                  <a:pt x="91007" y="50089"/>
                  <a:pt x="91350" y="47053"/>
                  <a:pt x="91693" y="44031"/>
                </a:cubicBezTo>
                <a:cubicBezTo>
                  <a:pt x="92048" y="40894"/>
                  <a:pt x="92404" y="37770"/>
                  <a:pt x="93014" y="34950"/>
                </a:cubicBezTo>
                <a:cubicBezTo>
                  <a:pt x="93573" y="32410"/>
                  <a:pt x="94398" y="30188"/>
                  <a:pt x="95223" y="27965"/>
                </a:cubicBezTo>
                <a:cubicBezTo>
                  <a:pt x="96062" y="25705"/>
                  <a:pt x="96887" y="23444"/>
                  <a:pt x="97370" y="20879"/>
                </a:cubicBezTo>
                <a:cubicBezTo>
                  <a:pt x="98119" y="17056"/>
                  <a:pt x="97484" y="13945"/>
                  <a:pt x="96849" y="10858"/>
                </a:cubicBezTo>
                <a:cubicBezTo>
                  <a:pt x="96519" y="9157"/>
                  <a:pt x="96176" y="7468"/>
                  <a:pt x="96036" y="5690"/>
                </a:cubicBezTo>
                <a:cubicBezTo>
                  <a:pt x="95655" y="2959"/>
                  <a:pt x="94563" y="1448"/>
                  <a:pt x="93052" y="762"/>
                </a:cubicBezTo>
                <a:cubicBezTo>
                  <a:pt x="91350" y="0"/>
                  <a:pt x="89013" y="114"/>
                  <a:pt x="86384" y="673"/>
                </a:cubicBezTo>
                <a:lnTo>
                  <a:pt x="86372" y="699"/>
                </a:lnTo>
                <a:cubicBezTo>
                  <a:pt x="79844" y="2096"/>
                  <a:pt x="73837" y="3797"/>
                  <a:pt x="67995" y="5436"/>
                </a:cubicBezTo>
                <a:cubicBezTo>
                  <a:pt x="62940" y="6883"/>
                  <a:pt x="58000" y="8280"/>
                  <a:pt x="52857" y="9436"/>
                </a:cubicBezTo>
                <a:cubicBezTo>
                  <a:pt x="48768" y="10363"/>
                  <a:pt x="44640" y="11151"/>
                  <a:pt x="40538" y="11849"/>
                </a:cubicBezTo>
                <a:cubicBezTo>
                  <a:pt x="36677" y="12497"/>
                  <a:pt x="32855" y="13068"/>
                  <a:pt x="29096" y="13627"/>
                </a:cubicBezTo>
                <a:cubicBezTo>
                  <a:pt x="29261" y="24917"/>
                  <a:pt x="25235" y="39230"/>
                  <a:pt x="16624" y="43053"/>
                </a:cubicBezTo>
                <a:lnTo>
                  <a:pt x="16459" y="43459"/>
                </a:lnTo>
                <a:lnTo>
                  <a:pt x="16142" y="43701"/>
                </a:lnTo>
                <a:cubicBezTo>
                  <a:pt x="14160" y="46711"/>
                  <a:pt x="11925" y="48451"/>
                  <a:pt x="9423" y="48882"/>
                </a:cubicBezTo>
                <a:cubicBezTo>
                  <a:pt x="6528" y="52337"/>
                  <a:pt x="3403" y="55550"/>
                  <a:pt x="0" y="5848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 rot="0" flipH="0" flipV="0">
            <a:off x="6273002" y="1862728"/>
            <a:ext cx="227634" cy="283018"/>
          </a:xfrm>
          <a:custGeom>
            <a:pathLst>
              <a:path w="227634" h="283018">
                <a:moveTo>
                  <a:pt x="9055" y="49745"/>
                </a:moveTo>
                <a:cubicBezTo>
                  <a:pt x="11277" y="58952"/>
                  <a:pt x="9043" y="61022"/>
                  <a:pt x="6846" y="64362"/>
                </a:cubicBezTo>
                <a:cubicBezTo>
                  <a:pt x="3201" y="63511"/>
                  <a:pt x="1918" y="60794"/>
                  <a:pt x="0" y="55663"/>
                </a:cubicBezTo>
                <a:moveTo>
                  <a:pt x="39966" y="0"/>
                </a:moveTo>
                <a:cubicBezTo>
                  <a:pt x="41935" y="8991"/>
                  <a:pt x="46177" y="12026"/>
                  <a:pt x="50012" y="11353"/>
                </a:cubicBezTo>
                <a:moveTo>
                  <a:pt x="186385" y="269924"/>
                </a:moveTo>
                <a:lnTo>
                  <a:pt x="185534" y="269264"/>
                </a:lnTo>
                <a:cubicBezTo>
                  <a:pt x="184492" y="268464"/>
                  <a:pt x="183591" y="267664"/>
                  <a:pt x="182689" y="266876"/>
                </a:cubicBezTo>
                <a:cubicBezTo>
                  <a:pt x="181825" y="266127"/>
                  <a:pt x="180987" y="265365"/>
                  <a:pt x="180035" y="264629"/>
                </a:cubicBezTo>
                <a:cubicBezTo>
                  <a:pt x="176961" y="262508"/>
                  <a:pt x="175920" y="263752"/>
                  <a:pt x="174662" y="265251"/>
                </a:cubicBezTo>
                <a:cubicBezTo>
                  <a:pt x="174586" y="265352"/>
                  <a:pt x="174485" y="265441"/>
                  <a:pt x="174282" y="265708"/>
                </a:cubicBezTo>
                <a:cubicBezTo>
                  <a:pt x="172148" y="268223"/>
                  <a:pt x="170929" y="270534"/>
                  <a:pt x="170192" y="272782"/>
                </a:cubicBezTo>
                <a:cubicBezTo>
                  <a:pt x="169481" y="275017"/>
                  <a:pt x="169240" y="277329"/>
                  <a:pt x="169036" y="279754"/>
                </a:cubicBezTo>
                <a:cubicBezTo>
                  <a:pt x="168884" y="281456"/>
                  <a:pt x="168935" y="282434"/>
                  <a:pt x="169189" y="282853"/>
                </a:cubicBezTo>
                <a:cubicBezTo>
                  <a:pt x="169278" y="283005"/>
                  <a:pt x="169646" y="283018"/>
                  <a:pt x="170243" y="282967"/>
                </a:cubicBezTo>
                <a:cubicBezTo>
                  <a:pt x="170573" y="282942"/>
                  <a:pt x="170903" y="282917"/>
                  <a:pt x="171234" y="282891"/>
                </a:cubicBezTo>
                <a:cubicBezTo>
                  <a:pt x="176352" y="282472"/>
                  <a:pt x="181393" y="282040"/>
                  <a:pt x="185572" y="279843"/>
                </a:cubicBezTo>
                <a:lnTo>
                  <a:pt x="185597" y="279830"/>
                </a:lnTo>
                <a:lnTo>
                  <a:pt x="185864" y="279678"/>
                </a:lnTo>
                <a:cubicBezTo>
                  <a:pt x="185826" y="278560"/>
                  <a:pt x="185826" y="277100"/>
                  <a:pt x="185902" y="276224"/>
                </a:cubicBezTo>
                <a:cubicBezTo>
                  <a:pt x="185966" y="275500"/>
                  <a:pt x="186156" y="271740"/>
                  <a:pt x="186385" y="269924"/>
                </a:cubicBezTo>
                <a:close/>
                <a:moveTo>
                  <a:pt x="129514" y="244397"/>
                </a:moveTo>
                <a:lnTo>
                  <a:pt x="134696" y="247636"/>
                </a:lnTo>
                <a:lnTo>
                  <a:pt x="134810" y="247699"/>
                </a:lnTo>
                <a:cubicBezTo>
                  <a:pt x="135750" y="248373"/>
                  <a:pt x="136956" y="248563"/>
                  <a:pt x="138467" y="248385"/>
                </a:cubicBezTo>
                <a:cubicBezTo>
                  <a:pt x="140144" y="248182"/>
                  <a:pt x="142087" y="247547"/>
                  <a:pt x="144259" y="246620"/>
                </a:cubicBezTo>
                <a:cubicBezTo>
                  <a:pt x="149110" y="242442"/>
                  <a:pt x="153923" y="238924"/>
                  <a:pt x="158686" y="235761"/>
                </a:cubicBezTo>
                <a:cubicBezTo>
                  <a:pt x="163436" y="232637"/>
                  <a:pt x="168236" y="229792"/>
                  <a:pt x="173100" y="227037"/>
                </a:cubicBezTo>
                <a:cubicBezTo>
                  <a:pt x="178485" y="222363"/>
                  <a:pt x="183146" y="220788"/>
                  <a:pt x="188251" y="219061"/>
                </a:cubicBezTo>
                <a:cubicBezTo>
                  <a:pt x="190347" y="218350"/>
                  <a:pt x="204368" y="212406"/>
                  <a:pt x="204660" y="212393"/>
                </a:cubicBezTo>
                <a:cubicBezTo>
                  <a:pt x="205460" y="212381"/>
                  <a:pt x="205777" y="212495"/>
                  <a:pt x="206387" y="212876"/>
                </a:cubicBezTo>
                <a:cubicBezTo>
                  <a:pt x="206946" y="213244"/>
                  <a:pt x="207390" y="213727"/>
                  <a:pt x="207746" y="214298"/>
                </a:cubicBezTo>
                <a:cubicBezTo>
                  <a:pt x="208559" y="215645"/>
                  <a:pt x="208851" y="217524"/>
                  <a:pt x="208876" y="219035"/>
                </a:cubicBezTo>
                <a:cubicBezTo>
                  <a:pt x="208914" y="220394"/>
                  <a:pt x="209029" y="221906"/>
                  <a:pt x="209143" y="223442"/>
                </a:cubicBezTo>
                <a:cubicBezTo>
                  <a:pt x="209448" y="227646"/>
                  <a:pt x="209778" y="231964"/>
                  <a:pt x="208559" y="236587"/>
                </a:cubicBezTo>
                <a:cubicBezTo>
                  <a:pt x="208521" y="240816"/>
                  <a:pt x="206895" y="244156"/>
                  <a:pt x="203898" y="246785"/>
                </a:cubicBezTo>
                <a:cubicBezTo>
                  <a:pt x="201078" y="249249"/>
                  <a:pt x="197040" y="251001"/>
                  <a:pt x="192023" y="252182"/>
                </a:cubicBezTo>
                <a:cubicBezTo>
                  <a:pt x="190741" y="253186"/>
                  <a:pt x="189801" y="254011"/>
                  <a:pt x="189242" y="254672"/>
                </a:cubicBezTo>
                <a:lnTo>
                  <a:pt x="191249" y="255485"/>
                </a:lnTo>
                <a:lnTo>
                  <a:pt x="194817" y="256907"/>
                </a:lnTo>
                <a:lnTo>
                  <a:pt x="191325" y="258482"/>
                </a:lnTo>
                <a:cubicBezTo>
                  <a:pt x="191084" y="258583"/>
                  <a:pt x="190957" y="258748"/>
                  <a:pt x="190893" y="259002"/>
                </a:cubicBezTo>
                <a:cubicBezTo>
                  <a:pt x="190804" y="259485"/>
                  <a:pt x="190880" y="260222"/>
                  <a:pt x="191198" y="261161"/>
                </a:cubicBezTo>
                <a:lnTo>
                  <a:pt x="191528" y="262203"/>
                </a:lnTo>
                <a:lnTo>
                  <a:pt x="190690" y="262927"/>
                </a:lnTo>
                <a:cubicBezTo>
                  <a:pt x="189471" y="263930"/>
                  <a:pt x="188747" y="264832"/>
                  <a:pt x="188391" y="265645"/>
                </a:cubicBezTo>
                <a:cubicBezTo>
                  <a:pt x="188086" y="266356"/>
                  <a:pt x="188036" y="267042"/>
                  <a:pt x="188137" y="267727"/>
                </a:cubicBezTo>
                <a:lnTo>
                  <a:pt x="188759" y="271791"/>
                </a:lnTo>
                <a:lnTo>
                  <a:pt x="187109" y="270496"/>
                </a:lnTo>
                <a:cubicBezTo>
                  <a:pt x="187045" y="271436"/>
                  <a:pt x="186893" y="272477"/>
                  <a:pt x="186893" y="273138"/>
                </a:cubicBezTo>
                <a:cubicBezTo>
                  <a:pt x="186893" y="273531"/>
                  <a:pt x="186664" y="273988"/>
                  <a:pt x="186664" y="274446"/>
                </a:cubicBezTo>
                <a:cubicBezTo>
                  <a:pt x="186664" y="275830"/>
                  <a:pt x="186359" y="277456"/>
                  <a:pt x="186359" y="278992"/>
                </a:cubicBezTo>
                <a:cubicBezTo>
                  <a:pt x="186359" y="279132"/>
                  <a:pt x="186372" y="279284"/>
                  <a:pt x="186372" y="279411"/>
                </a:cubicBezTo>
                <a:lnTo>
                  <a:pt x="189585" y="277811"/>
                </a:lnTo>
                <a:lnTo>
                  <a:pt x="190449" y="277379"/>
                </a:lnTo>
                <a:lnTo>
                  <a:pt x="191249" y="277951"/>
                </a:lnTo>
                <a:cubicBezTo>
                  <a:pt x="192303" y="278700"/>
                  <a:pt x="193979" y="278941"/>
                  <a:pt x="196227" y="278675"/>
                </a:cubicBezTo>
                <a:cubicBezTo>
                  <a:pt x="197408" y="278243"/>
                  <a:pt x="198246" y="277735"/>
                  <a:pt x="198919" y="277189"/>
                </a:cubicBezTo>
                <a:cubicBezTo>
                  <a:pt x="199618" y="276617"/>
                  <a:pt x="200151" y="275970"/>
                  <a:pt x="200621" y="275322"/>
                </a:cubicBezTo>
                <a:lnTo>
                  <a:pt x="200939" y="274865"/>
                </a:lnTo>
                <a:lnTo>
                  <a:pt x="201472" y="274725"/>
                </a:lnTo>
                <a:cubicBezTo>
                  <a:pt x="207149" y="273099"/>
                  <a:pt x="207949" y="271220"/>
                  <a:pt x="208787" y="269328"/>
                </a:cubicBezTo>
                <a:cubicBezTo>
                  <a:pt x="208940" y="268947"/>
                  <a:pt x="209105" y="268578"/>
                  <a:pt x="209295" y="268185"/>
                </a:cubicBezTo>
                <a:cubicBezTo>
                  <a:pt x="210070" y="259917"/>
                  <a:pt x="212889" y="255192"/>
                  <a:pt x="215544" y="250760"/>
                </a:cubicBezTo>
                <a:cubicBezTo>
                  <a:pt x="216103" y="249833"/>
                  <a:pt x="216661" y="248906"/>
                  <a:pt x="217220" y="247890"/>
                </a:cubicBezTo>
                <a:cubicBezTo>
                  <a:pt x="218249" y="246023"/>
                  <a:pt x="218744" y="243788"/>
                  <a:pt x="219252" y="241553"/>
                </a:cubicBezTo>
                <a:cubicBezTo>
                  <a:pt x="219455" y="240600"/>
                  <a:pt x="219671" y="239648"/>
                  <a:pt x="219925" y="238682"/>
                </a:cubicBezTo>
                <a:cubicBezTo>
                  <a:pt x="220522" y="236015"/>
                  <a:pt x="220865" y="232980"/>
                  <a:pt x="221208" y="229945"/>
                </a:cubicBezTo>
                <a:cubicBezTo>
                  <a:pt x="221551" y="226821"/>
                  <a:pt x="221919" y="223684"/>
                  <a:pt x="222529" y="220864"/>
                </a:cubicBezTo>
                <a:cubicBezTo>
                  <a:pt x="223088" y="218324"/>
                  <a:pt x="223913" y="216102"/>
                  <a:pt x="224726" y="213892"/>
                </a:cubicBezTo>
                <a:cubicBezTo>
                  <a:pt x="225577" y="211619"/>
                  <a:pt x="226402" y="209371"/>
                  <a:pt x="226885" y="206805"/>
                </a:cubicBezTo>
                <a:cubicBezTo>
                  <a:pt x="227634" y="202970"/>
                  <a:pt x="226999" y="199871"/>
                  <a:pt x="226364" y="196772"/>
                </a:cubicBezTo>
                <a:cubicBezTo>
                  <a:pt x="226034" y="195071"/>
                  <a:pt x="225691" y="193382"/>
                  <a:pt x="225551" y="191604"/>
                </a:cubicBezTo>
                <a:cubicBezTo>
                  <a:pt x="225170" y="188886"/>
                  <a:pt x="224078" y="187362"/>
                  <a:pt x="222567" y="186676"/>
                </a:cubicBezTo>
                <a:cubicBezTo>
                  <a:pt x="220865" y="185914"/>
                  <a:pt x="218528" y="186028"/>
                  <a:pt x="215899" y="186600"/>
                </a:cubicBezTo>
                <a:lnTo>
                  <a:pt x="215887" y="186612"/>
                </a:lnTo>
                <a:cubicBezTo>
                  <a:pt x="209346" y="188022"/>
                  <a:pt x="203365" y="189711"/>
                  <a:pt x="197510" y="191362"/>
                </a:cubicBezTo>
                <a:cubicBezTo>
                  <a:pt x="192442" y="192797"/>
                  <a:pt x="187515" y="194194"/>
                  <a:pt x="182359" y="195350"/>
                </a:cubicBezTo>
                <a:cubicBezTo>
                  <a:pt x="178282" y="196290"/>
                  <a:pt x="174155" y="197065"/>
                  <a:pt x="170052" y="197763"/>
                </a:cubicBezTo>
                <a:cubicBezTo>
                  <a:pt x="166192" y="198423"/>
                  <a:pt x="162369" y="198995"/>
                  <a:pt x="158610" y="199541"/>
                </a:cubicBezTo>
                <a:cubicBezTo>
                  <a:pt x="158775" y="210844"/>
                  <a:pt x="154749" y="225157"/>
                  <a:pt x="146138" y="228967"/>
                </a:cubicBezTo>
                <a:lnTo>
                  <a:pt x="145973" y="229373"/>
                </a:lnTo>
                <a:lnTo>
                  <a:pt x="145656" y="229615"/>
                </a:lnTo>
                <a:cubicBezTo>
                  <a:pt x="143675" y="232637"/>
                  <a:pt x="141427" y="234364"/>
                  <a:pt x="138937" y="234809"/>
                </a:cubicBezTo>
                <a:cubicBezTo>
                  <a:pt x="136055" y="238263"/>
                  <a:pt x="132918" y="241464"/>
                  <a:pt x="129514" y="244397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 rot="0" flipH="0" flipV="0">
            <a:off x="6329040" y="1884550"/>
            <a:ext cx="18008" cy="32550"/>
          </a:xfrm>
          <a:custGeom>
            <a:pathLst>
              <a:path w="18008" h="32550">
                <a:moveTo>
                  <a:pt x="16865" y="32550"/>
                </a:moveTo>
                <a:cubicBezTo>
                  <a:pt x="18008" y="21971"/>
                  <a:pt x="12382" y="11113"/>
                  <a:pt x="0" y="0"/>
                </a:cubicBezTo>
                <a:cubicBezTo>
                  <a:pt x="4902" y="9398"/>
                  <a:pt x="9652" y="18847"/>
                  <a:pt x="8687" y="29858"/>
                </a:cubicBezTo>
                <a:cubicBezTo>
                  <a:pt x="10198" y="29591"/>
                  <a:pt x="15507" y="31763"/>
                  <a:pt x="16865" y="32550"/>
                </a:cubicBezTo>
              </a:path>
            </a:pathLst>
          </a:custGeom>
          <a:solidFill>
            <a:srgbClr val="24A8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 rot="0" flipH="0" flipV="0">
            <a:off x="6329040" y="1884550"/>
            <a:ext cx="18008" cy="32550"/>
          </a:xfrm>
          <a:custGeom>
            <a:pathLst>
              <a:path w="18008" h="32550">
                <a:moveTo>
                  <a:pt x="16865" y="32550"/>
                </a:moveTo>
                <a:cubicBezTo>
                  <a:pt x="18008" y="21971"/>
                  <a:pt x="12382" y="11113"/>
                  <a:pt x="0" y="0"/>
                </a:cubicBezTo>
                <a:cubicBezTo>
                  <a:pt x="4902" y="9398"/>
                  <a:pt x="9652" y="18847"/>
                  <a:pt x="8687" y="29858"/>
                </a:cubicBezTo>
                <a:cubicBezTo>
                  <a:pt x="10198" y="29591"/>
                  <a:pt x="15507" y="31763"/>
                  <a:pt x="16865" y="3255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rot="0" flipH="0" flipV="0">
            <a:off x="6431879" y="1891917"/>
            <a:ext cx="31139" cy="75196"/>
          </a:xfrm>
          <a:custGeom>
            <a:pathLst>
              <a:path w="31139" h="75196">
                <a:moveTo>
                  <a:pt x="4152" y="0"/>
                </a:moveTo>
                <a:cubicBezTo>
                  <a:pt x="6438" y="0"/>
                  <a:pt x="8304" y="1866"/>
                  <a:pt x="8304" y="4178"/>
                </a:cubicBezTo>
                <a:cubicBezTo>
                  <a:pt x="8304" y="6451"/>
                  <a:pt x="6438" y="8331"/>
                  <a:pt x="4152" y="8331"/>
                </a:cubicBezTo>
                <a:cubicBezTo>
                  <a:pt x="1866" y="8331"/>
                  <a:pt x="0" y="6451"/>
                  <a:pt x="0" y="4178"/>
                </a:cubicBezTo>
                <a:cubicBezTo>
                  <a:pt x="0" y="1866"/>
                  <a:pt x="1866" y="0"/>
                  <a:pt x="4152" y="0"/>
                </a:cubicBezTo>
                <a:moveTo>
                  <a:pt x="12521" y="21107"/>
                </a:moveTo>
                <a:cubicBezTo>
                  <a:pt x="14819" y="21107"/>
                  <a:pt x="16686" y="22986"/>
                  <a:pt x="16686" y="25260"/>
                </a:cubicBezTo>
                <a:cubicBezTo>
                  <a:pt x="16686" y="27559"/>
                  <a:pt x="14819" y="29425"/>
                  <a:pt x="12521" y="29425"/>
                </a:cubicBezTo>
                <a:cubicBezTo>
                  <a:pt x="10235" y="29425"/>
                  <a:pt x="8381" y="27559"/>
                  <a:pt x="8381" y="25260"/>
                </a:cubicBezTo>
                <a:cubicBezTo>
                  <a:pt x="8381" y="22986"/>
                  <a:pt x="10235" y="21107"/>
                  <a:pt x="12521" y="21107"/>
                </a:cubicBezTo>
                <a:moveTo>
                  <a:pt x="27011" y="66865"/>
                </a:moveTo>
                <a:cubicBezTo>
                  <a:pt x="29285" y="66865"/>
                  <a:pt x="31139" y="68745"/>
                  <a:pt x="31139" y="71031"/>
                </a:cubicBezTo>
                <a:cubicBezTo>
                  <a:pt x="31139" y="73317"/>
                  <a:pt x="29285" y="75196"/>
                  <a:pt x="27011" y="75196"/>
                </a:cubicBezTo>
                <a:cubicBezTo>
                  <a:pt x="24700" y="75196"/>
                  <a:pt x="22859" y="73317"/>
                  <a:pt x="22859" y="71031"/>
                </a:cubicBezTo>
                <a:cubicBezTo>
                  <a:pt x="22859" y="68745"/>
                  <a:pt x="24700" y="66865"/>
                  <a:pt x="27011" y="66865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 rot="0" flipH="0" flipV="0">
            <a:off x="6431879" y="1891917"/>
            <a:ext cx="31139" cy="75196"/>
          </a:xfrm>
          <a:custGeom>
            <a:pathLst>
              <a:path w="31139" h="75196">
                <a:moveTo>
                  <a:pt x="4152" y="0"/>
                </a:moveTo>
                <a:cubicBezTo>
                  <a:pt x="6438" y="0"/>
                  <a:pt x="8304" y="1866"/>
                  <a:pt x="8304" y="4178"/>
                </a:cubicBezTo>
                <a:cubicBezTo>
                  <a:pt x="8304" y="6451"/>
                  <a:pt x="6438" y="8331"/>
                  <a:pt x="4152" y="8331"/>
                </a:cubicBezTo>
                <a:cubicBezTo>
                  <a:pt x="1866" y="8331"/>
                  <a:pt x="0" y="6451"/>
                  <a:pt x="0" y="4178"/>
                </a:cubicBezTo>
                <a:cubicBezTo>
                  <a:pt x="0" y="1866"/>
                  <a:pt x="1866" y="0"/>
                  <a:pt x="4152" y="0"/>
                </a:cubicBezTo>
                <a:close/>
                <a:moveTo>
                  <a:pt x="12521" y="21107"/>
                </a:moveTo>
                <a:cubicBezTo>
                  <a:pt x="14819" y="21107"/>
                  <a:pt x="16686" y="22986"/>
                  <a:pt x="16686" y="25260"/>
                </a:cubicBezTo>
                <a:cubicBezTo>
                  <a:pt x="16686" y="27559"/>
                  <a:pt x="14819" y="29425"/>
                  <a:pt x="12521" y="29425"/>
                </a:cubicBezTo>
                <a:cubicBezTo>
                  <a:pt x="10235" y="29425"/>
                  <a:pt x="8381" y="27559"/>
                  <a:pt x="8381" y="25260"/>
                </a:cubicBezTo>
                <a:cubicBezTo>
                  <a:pt x="8381" y="22986"/>
                  <a:pt x="10235" y="21107"/>
                  <a:pt x="12521" y="21107"/>
                </a:cubicBezTo>
                <a:close/>
                <a:moveTo>
                  <a:pt x="27011" y="66865"/>
                </a:moveTo>
                <a:cubicBezTo>
                  <a:pt x="29285" y="66865"/>
                  <a:pt x="31139" y="68745"/>
                  <a:pt x="31139" y="71031"/>
                </a:cubicBezTo>
                <a:cubicBezTo>
                  <a:pt x="31139" y="73317"/>
                  <a:pt x="29285" y="75196"/>
                  <a:pt x="27011" y="75196"/>
                </a:cubicBezTo>
                <a:cubicBezTo>
                  <a:pt x="24700" y="75196"/>
                  <a:pt x="22859" y="73317"/>
                  <a:pt x="22859" y="71031"/>
                </a:cubicBezTo>
                <a:cubicBezTo>
                  <a:pt x="22859" y="68745"/>
                  <a:pt x="24700" y="66865"/>
                  <a:pt x="27011" y="66865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 rot="0" flipH="0" flipV="0">
            <a:off x="6334671" y="1861535"/>
            <a:ext cx="124065" cy="114083"/>
          </a:xfrm>
          <a:custGeom>
            <a:pathLst>
              <a:path w="124065" h="114083">
                <a:moveTo>
                  <a:pt x="12064" y="55956"/>
                </a:moveTo>
                <a:cubicBezTo>
                  <a:pt x="12622" y="56121"/>
                  <a:pt x="13168" y="56298"/>
                  <a:pt x="13714" y="56463"/>
                </a:cubicBezTo>
                <a:cubicBezTo>
                  <a:pt x="14121" y="56591"/>
                  <a:pt x="14540" y="56730"/>
                  <a:pt x="14959" y="56857"/>
                </a:cubicBezTo>
                <a:cubicBezTo>
                  <a:pt x="14832" y="56006"/>
                  <a:pt x="14730" y="55169"/>
                  <a:pt x="14604" y="54306"/>
                </a:cubicBezTo>
                <a:cubicBezTo>
                  <a:pt x="14578" y="54064"/>
                  <a:pt x="14553" y="53836"/>
                  <a:pt x="14527" y="53594"/>
                </a:cubicBezTo>
                <a:cubicBezTo>
                  <a:pt x="14756" y="53531"/>
                  <a:pt x="14972" y="53467"/>
                  <a:pt x="15213" y="53416"/>
                </a:cubicBezTo>
                <a:cubicBezTo>
                  <a:pt x="16280" y="53124"/>
                  <a:pt x="17334" y="52845"/>
                  <a:pt x="18388" y="52553"/>
                </a:cubicBezTo>
                <a:cubicBezTo>
                  <a:pt x="22465" y="47702"/>
                  <a:pt x="26554" y="42825"/>
                  <a:pt x="30618" y="37961"/>
                </a:cubicBezTo>
                <a:cubicBezTo>
                  <a:pt x="26376" y="36513"/>
                  <a:pt x="22135" y="35052"/>
                  <a:pt x="17918" y="33630"/>
                </a:cubicBezTo>
                <a:cubicBezTo>
                  <a:pt x="17283" y="33401"/>
                  <a:pt x="16636" y="33185"/>
                  <a:pt x="16026" y="32970"/>
                </a:cubicBezTo>
                <a:cubicBezTo>
                  <a:pt x="16623" y="32677"/>
                  <a:pt x="17207" y="32411"/>
                  <a:pt x="17817" y="32106"/>
                </a:cubicBezTo>
                <a:cubicBezTo>
                  <a:pt x="19099" y="31496"/>
                  <a:pt x="19988" y="30976"/>
                  <a:pt x="20801" y="30480"/>
                </a:cubicBezTo>
                <a:cubicBezTo>
                  <a:pt x="21931" y="29795"/>
                  <a:pt x="22998" y="29160"/>
                  <a:pt x="24675" y="28512"/>
                </a:cubicBezTo>
                <a:cubicBezTo>
                  <a:pt x="24700" y="28512"/>
                  <a:pt x="24713" y="28486"/>
                  <a:pt x="24738" y="28486"/>
                </a:cubicBezTo>
                <a:cubicBezTo>
                  <a:pt x="24751" y="28474"/>
                  <a:pt x="24764" y="28474"/>
                  <a:pt x="24789" y="28474"/>
                </a:cubicBezTo>
                <a:cubicBezTo>
                  <a:pt x="26846" y="27991"/>
                  <a:pt x="29374" y="27559"/>
                  <a:pt x="31888" y="27115"/>
                </a:cubicBezTo>
                <a:cubicBezTo>
                  <a:pt x="32803" y="26975"/>
                  <a:pt x="33692" y="26810"/>
                  <a:pt x="34581" y="26658"/>
                </a:cubicBezTo>
                <a:cubicBezTo>
                  <a:pt x="33996" y="26683"/>
                  <a:pt x="33387" y="26708"/>
                  <a:pt x="32752" y="26759"/>
                </a:cubicBezTo>
                <a:cubicBezTo>
                  <a:pt x="32193" y="26797"/>
                  <a:pt x="31634" y="26848"/>
                  <a:pt x="31088" y="26874"/>
                </a:cubicBezTo>
                <a:cubicBezTo>
                  <a:pt x="31393" y="26416"/>
                  <a:pt x="31710" y="25972"/>
                  <a:pt x="32015" y="25489"/>
                </a:cubicBezTo>
                <a:cubicBezTo>
                  <a:pt x="33539" y="23191"/>
                  <a:pt x="34949" y="21273"/>
                  <a:pt x="36663" y="19876"/>
                </a:cubicBezTo>
                <a:cubicBezTo>
                  <a:pt x="37794" y="18949"/>
                  <a:pt x="39051" y="18276"/>
                  <a:pt x="40499" y="17882"/>
                </a:cubicBezTo>
                <a:cubicBezTo>
                  <a:pt x="40118" y="17831"/>
                  <a:pt x="39737" y="17780"/>
                  <a:pt x="39330" y="17730"/>
                </a:cubicBezTo>
                <a:cubicBezTo>
                  <a:pt x="39750" y="17336"/>
                  <a:pt x="40131" y="16955"/>
                  <a:pt x="40524" y="16561"/>
                </a:cubicBezTo>
                <a:cubicBezTo>
                  <a:pt x="42099" y="14999"/>
                  <a:pt x="44118" y="13221"/>
                  <a:pt x="46582" y="11710"/>
                </a:cubicBezTo>
                <a:cubicBezTo>
                  <a:pt x="49046" y="10173"/>
                  <a:pt x="51954" y="8903"/>
                  <a:pt x="55269" y="8395"/>
                </a:cubicBezTo>
                <a:cubicBezTo>
                  <a:pt x="58063" y="7976"/>
                  <a:pt x="60260" y="7912"/>
                  <a:pt x="63041" y="8598"/>
                </a:cubicBezTo>
                <a:cubicBezTo>
                  <a:pt x="65264" y="9144"/>
                  <a:pt x="67867" y="10135"/>
                  <a:pt x="71487" y="11786"/>
                </a:cubicBezTo>
                <a:cubicBezTo>
                  <a:pt x="70941" y="11100"/>
                  <a:pt x="70357" y="10440"/>
                  <a:pt x="69747" y="9767"/>
                </a:cubicBezTo>
                <a:cubicBezTo>
                  <a:pt x="68401" y="8344"/>
                  <a:pt x="66902" y="6960"/>
                  <a:pt x="65353" y="5588"/>
                </a:cubicBezTo>
                <a:lnTo>
                  <a:pt x="64337" y="4687"/>
                </a:lnTo>
                <a:lnTo>
                  <a:pt x="65594" y="4217"/>
                </a:lnTo>
                <a:cubicBezTo>
                  <a:pt x="71487" y="1994"/>
                  <a:pt x="76961" y="534"/>
                  <a:pt x="81774" y="254"/>
                </a:cubicBezTo>
                <a:cubicBezTo>
                  <a:pt x="86625" y="0"/>
                  <a:pt x="90842" y="940"/>
                  <a:pt x="94207" y="3518"/>
                </a:cubicBezTo>
                <a:cubicBezTo>
                  <a:pt x="95261" y="3645"/>
                  <a:pt x="96442" y="3633"/>
                  <a:pt x="97687" y="3594"/>
                </a:cubicBezTo>
                <a:cubicBezTo>
                  <a:pt x="99846" y="3569"/>
                  <a:pt x="102208" y="3531"/>
                  <a:pt x="104862" y="4191"/>
                </a:cubicBezTo>
                <a:cubicBezTo>
                  <a:pt x="106717" y="4636"/>
                  <a:pt x="108533" y="5029"/>
                  <a:pt x="110412" y="5334"/>
                </a:cubicBezTo>
                <a:lnTo>
                  <a:pt x="110438" y="5334"/>
                </a:lnTo>
                <a:cubicBezTo>
                  <a:pt x="112317" y="5626"/>
                  <a:pt x="114362" y="5855"/>
                  <a:pt x="116699" y="6033"/>
                </a:cubicBezTo>
                <a:cubicBezTo>
                  <a:pt x="118439" y="6147"/>
                  <a:pt x="119772" y="7201"/>
                  <a:pt x="121106" y="8268"/>
                </a:cubicBezTo>
                <a:cubicBezTo>
                  <a:pt x="121601" y="8674"/>
                  <a:pt x="122122" y="9081"/>
                  <a:pt x="122630" y="9398"/>
                </a:cubicBezTo>
                <a:lnTo>
                  <a:pt x="124065" y="10351"/>
                </a:lnTo>
                <a:lnTo>
                  <a:pt x="122426" y="10872"/>
                </a:lnTo>
                <a:cubicBezTo>
                  <a:pt x="119391" y="11862"/>
                  <a:pt x="113130" y="12357"/>
                  <a:pt x="106539" y="12853"/>
                </a:cubicBezTo>
                <a:cubicBezTo>
                  <a:pt x="103123" y="13119"/>
                  <a:pt x="99617" y="13399"/>
                  <a:pt x="96633" y="13729"/>
                </a:cubicBezTo>
                <a:cubicBezTo>
                  <a:pt x="94207" y="13983"/>
                  <a:pt x="92035" y="14364"/>
                  <a:pt x="90207" y="14770"/>
                </a:cubicBezTo>
                <a:cubicBezTo>
                  <a:pt x="87679" y="15316"/>
                  <a:pt x="85812" y="15926"/>
                  <a:pt x="84796" y="16333"/>
                </a:cubicBezTo>
                <a:cubicBezTo>
                  <a:pt x="81037" y="17818"/>
                  <a:pt x="77532" y="19190"/>
                  <a:pt x="74497" y="20917"/>
                </a:cubicBezTo>
                <a:cubicBezTo>
                  <a:pt x="71499" y="22606"/>
                  <a:pt x="68921" y="24613"/>
                  <a:pt x="66928" y="27318"/>
                </a:cubicBezTo>
                <a:cubicBezTo>
                  <a:pt x="64070" y="31230"/>
                  <a:pt x="62597" y="34405"/>
                  <a:pt x="61276" y="37313"/>
                </a:cubicBezTo>
                <a:cubicBezTo>
                  <a:pt x="58355" y="43701"/>
                  <a:pt x="55993" y="48819"/>
                  <a:pt x="41527" y="57302"/>
                </a:cubicBezTo>
                <a:cubicBezTo>
                  <a:pt x="39978" y="58203"/>
                  <a:pt x="38759" y="59397"/>
                  <a:pt x="37730" y="60667"/>
                </a:cubicBezTo>
                <a:cubicBezTo>
                  <a:pt x="36435" y="62331"/>
                  <a:pt x="35559" y="64122"/>
                  <a:pt x="35000" y="65620"/>
                </a:cubicBezTo>
                <a:cubicBezTo>
                  <a:pt x="34504" y="66966"/>
                  <a:pt x="33184" y="67449"/>
                  <a:pt x="31494" y="67601"/>
                </a:cubicBezTo>
                <a:cubicBezTo>
                  <a:pt x="31266" y="69113"/>
                  <a:pt x="31037" y="70624"/>
                  <a:pt x="30834" y="72135"/>
                </a:cubicBezTo>
                <a:cubicBezTo>
                  <a:pt x="23976" y="83769"/>
                  <a:pt x="33514" y="101091"/>
                  <a:pt x="21182" y="108051"/>
                </a:cubicBezTo>
                <a:cubicBezTo>
                  <a:pt x="20585" y="104419"/>
                  <a:pt x="18477" y="101320"/>
                  <a:pt x="19455" y="97180"/>
                </a:cubicBezTo>
                <a:cubicBezTo>
                  <a:pt x="14667" y="109791"/>
                  <a:pt x="8026" y="113893"/>
                  <a:pt x="495" y="114083"/>
                </a:cubicBezTo>
                <a:cubicBezTo>
                  <a:pt x="5257" y="110820"/>
                  <a:pt x="7416" y="106222"/>
                  <a:pt x="8699" y="101193"/>
                </a:cubicBezTo>
                <a:cubicBezTo>
                  <a:pt x="9156" y="99478"/>
                  <a:pt x="8991" y="100469"/>
                  <a:pt x="6388" y="101993"/>
                </a:cubicBezTo>
                <a:cubicBezTo>
                  <a:pt x="7581" y="97637"/>
                  <a:pt x="6946" y="92874"/>
                  <a:pt x="8026" y="90347"/>
                </a:cubicBezTo>
                <a:cubicBezTo>
                  <a:pt x="9855" y="86143"/>
                  <a:pt x="13054" y="85356"/>
                  <a:pt x="12889" y="82676"/>
                </a:cubicBezTo>
                <a:cubicBezTo>
                  <a:pt x="13054" y="81762"/>
                  <a:pt x="13219" y="80835"/>
                  <a:pt x="13372" y="79920"/>
                </a:cubicBezTo>
                <a:cubicBezTo>
                  <a:pt x="13295" y="77317"/>
                  <a:pt x="11569" y="75539"/>
                  <a:pt x="9588" y="73888"/>
                </a:cubicBezTo>
                <a:cubicBezTo>
                  <a:pt x="8953" y="75945"/>
                  <a:pt x="7124" y="78206"/>
                  <a:pt x="6502" y="80263"/>
                </a:cubicBezTo>
                <a:cubicBezTo>
                  <a:pt x="0" y="74002"/>
                  <a:pt x="5626" y="69290"/>
                  <a:pt x="7429" y="62306"/>
                </a:cubicBezTo>
                <a:cubicBezTo>
                  <a:pt x="4584" y="64223"/>
                  <a:pt x="4127" y="66522"/>
                  <a:pt x="1282" y="68427"/>
                </a:cubicBezTo>
                <a:cubicBezTo>
                  <a:pt x="635" y="63372"/>
                  <a:pt x="647" y="58800"/>
                  <a:pt x="5321" y="57492"/>
                </a:cubicBezTo>
                <a:cubicBezTo>
                  <a:pt x="3822" y="57010"/>
                  <a:pt x="2311" y="56540"/>
                  <a:pt x="812" y="56070"/>
                </a:cubicBezTo>
                <a:cubicBezTo>
                  <a:pt x="1892" y="53899"/>
                  <a:pt x="5664" y="53848"/>
                  <a:pt x="12064" y="55956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rot="0" flipH="0" flipV="0">
            <a:off x="6334671" y="1861535"/>
            <a:ext cx="124065" cy="114083"/>
          </a:xfrm>
          <a:custGeom>
            <a:pathLst>
              <a:path w="124065" h="114083">
                <a:moveTo>
                  <a:pt x="12064" y="55956"/>
                </a:moveTo>
                <a:cubicBezTo>
                  <a:pt x="12622" y="56121"/>
                  <a:pt x="13168" y="56298"/>
                  <a:pt x="13714" y="56463"/>
                </a:cubicBezTo>
                <a:cubicBezTo>
                  <a:pt x="14121" y="56591"/>
                  <a:pt x="14540" y="56730"/>
                  <a:pt x="14959" y="56857"/>
                </a:cubicBezTo>
                <a:cubicBezTo>
                  <a:pt x="14832" y="56006"/>
                  <a:pt x="14730" y="55169"/>
                  <a:pt x="14604" y="54306"/>
                </a:cubicBezTo>
                <a:cubicBezTo>
                  <a:pt x="14578" y="54064"/>
                  <a:pt x="14553" y="53836"/>
                  <a:pt x="14527" y="53594"/>
                </a:cubicBezTo>
                <a:cubicBezTo>
                  <a:pt x="14756" y="53531"/>
                  <a:pt x="14972" y="53467"/>
                  <a:pt x="15213" y="53416"/>
                </a:cubicBezTo>
                <a:cubicBezTo>
                  <a:pt x="16280" y="53124"/>
                  <a:pt x="17334" y="52845"/>
                  <a:pt x="18388" y="52553"/>
                </a:cubicBezTo>
                <a:cubicBezTo>
                  <a:pt x="22465" y="47702"/>
                  <a:pt x="26554" y="42825"/>
                  <a:pt x="30618" y="37961"/>
                </a:cubicBezTo>
                <a:cubicBezTo>
                  <a:pt x="26376" y="36513"/>
                  <a:pt x="22135" y="35052"/>
                  <a:pt x="17918" y="33630"/>
                </a:cubicBezTo>
                <a:cubicBezTo>
                  <a:pt x="17283" y="33401"/>
                  <a:pt x="16636" y="33185"/>
                  <a:pt x="16026" y="32970"/>
                </a:cubicBezTo>
                <a:cubicBezTo>
                  <a:pt x="16623" y="32677"/>
                  <a:pt x="17207" y="32411"/>
                  <a:pt x="17817" y="32106"/>
                </a:cubicBezTo>
                <a:cubicBezTo>
                  <a:pt x="19099" y="31496"/>
                  <a:pt x="19988" y="30976"/>
                  <a:pt x="20801" y="30480"/>
                </a:cubicBezTo>
                <a:cubicBezTo>
                  <a:pt x="21931" y="29795"/>
                  <a:pt x="22998" y="29160"/>
                  <a:pt x="24675" y="28512"/>
                </a:cubicBezTo>
                <a:cubicBezTo>
                  <a:pt x="24700" y="28512"/>
                  <a:pt x="24713" y="28486"/>
                  <a:pt x="24738" y="28486"/>
                </a:cubicBezTo>
                <a:cubicBezTo>
                  <a:pt x="24751" y="28474"/>
                  <a:pt x="24764" y="28474"/>
                  <a:pt x="24789" y="28474"/>
                </a:cubicBezTo>
                <a:cubicBezTo>
                  <a:pt x="26846" y="27991"/>
                  <a:pt x="29374" y="27559"/>
                  <a:pt x="31888" y="27115"/>
                </a:cubicBezTo>
                <a:cubicBezTo>
                  <a:pt x="32803" y="26975"/>
                  <a:pt x="33692" y="26810"/>
                  <a:pt x="34581" y="26658"/>
                </a:cubicBezTo>
                <a:cubicBezTo>
                  <a:pt x="33996" y="26683"/>
                  <a:pt x="33387" y="26708"/>
                  <a:pt x="32752" y="26759"/>
                </a:cubicBezTo>
                <a:cubicBezTo>
                  <a:pt x="32193" y="26797"/>
                  <a:pt x="31634" y="26848"/>
                  <a:pt x="31088" y="26874"/>
                </a:cubicBezTo>
                <a:cubicBezTo>
                  <a:pt x="31393" y="26416"/>
                  <a:pt x="31710" y="25972"/>
                  <a:pt x="32015" y="25489"/>
                </a:cubicBezTo>
                <a:cubicBezTo>
                  <a:pt x="33539" y="23191"/>
                  <a:pt x="34949" y="21273"/>
                  <a:pt x="36663" y="19876"/>
                </a:cubicBezTo>
                <a:cubicBezTo>
                  <a:pt x="37794" y="18949"/>
                  <a:pt x="39051" y="18276"/>
                  <a:pt x="40499" y="17882"/>
                </a:cubicBezTo>
                <a:cubicBezTo>
                  <a:pt x="40118" y="17831"/>
                  <a:pt x="39737" y="17780"/>
                  <a:pt x="39330" y="17730"/>
                </a:cubicBezTo>
                <a:cubicBezTo>
                  <a:pt x="39750" y="17336"/>
                  <a:pt x="40131" y="16955"/>
                  <a:pt x="40524" y="16561"/>
                </a:cubicBezTo>
                <a:cubicBezTo>
                  <a:pt x="42099" y="14999"/>
                  <a:pt x="44118" y="13221"/>
                  <a:pt x="46582" y="11710"/>
                </a:cubicBezTo>
                <a:cubicBezTo>
                  <a:pt x="49046" y="10173"/>
                  <a:pt x="51954" y="8903"/>
                  <a:pt x="55269" y="8395"/>
                </a:cubicBezTo>
                <a:cubicBezTo>
                  <a:pt x="58063" y="7976"/>
                  <a:pt x="60260" y="7912"/>
                  <a:pt x="63041" y="8598"/>
                </a:cubicBezTo>
                <a:cubicBezTo>
                  <a:pt x="65264" y="9144"/>
                  <a:pt x="67867" y="10135"/>
                  <a:pt x="71487" y="11786"/>
                </a:cubicBezTo>
                <a:cubicBezTo>
                  <a:pt x="70941" y="11100"/>
                  <a:pt x="70357" y="10440"/>
                  <a:pt x="69747" y="9767"/>
                </a:cubicBezTo>
                <a:cubicBezTo>
                  <a:pt x="68401" y="8344"/>
                  <a:pt x="66902" y="6960"/>
                  <a:pt x="65353" y="5588"/>
                </a:cubicBezTo>
                <a:lnTo>
                  <a:pt x="64337" y="4687"/>
                </a:lnTo>
                <a:lnTo>
                  <a:pt x="65594" y="4217"/>
                </a:lnTo>
                <a:cubicBezTo>
                  <a:pt x="71487" y="2007"/>
                  <a:pt x="76961" y="534"/>
                  <a:pt x="81774" y="267"/>
                </a:cubicBezTo>
                <a:cubicBezTo>
                  <a:pt x="86625" y="0"/>
                  <a:pt x="90842" y="940"/>
                  <a:pt x="94207" y="3518"/>
                </a:cubicBezTo>
                <a:cubicBezTo>
                  <a:pt x="95261" y="3645"/>
                  <a:pt x="96442" y="3633"/>
                  <a:pt x="97687" y="3607"/>
                </a:cubicBezTo>
                <a:cubicBezTo>
                  <a:pt x="99846" y="3569"/>
                  <a:pt x="102208" y="3544"/>
                  <a:pt x="104862" y="4191"/>
                </a:cubicBezTo>
                <a:cubicBezTo>
                  <a:pt x="106717" y="4649"/>
                  <a:pt x="108533" y="5029"/>
                  <a:pt x="110412" y="5334"/>
                </a:cubicBezTo>
                <a:lnTo>
                  <a:pt x="110438" y="5334"/>
                </a:lnTo>
                <a:cubicBezTo>
                  <a:pt x="112317" y="5626"/>
                  <a:pt x="114362" y="5855"/>
                  <a:pt x="116699" y="6033"/>
                </a:cubicBezTo>
                <a:cubicBezTo>
                  <a:pt x="118439" y="6147"/>
                  <a:pt x="119772" y="7201"/>
                  <a:pt x="121106" y="8268"/>
                </a:cubicBezTo>
                <a:cubicBezTo>
                  <a:pt x="121601" y="8674"/>
                  <a:pt x="122122" y="9081"/>
                  <a:pt x="122630" y="9398"/>
                </a:cubicBezTo>
                <a:lnTo>
                  <a:pt x="124065" y="10351"/>
                </a:lnTo>
                <a:lnTo>
                  <a:pt x="122426" y="10872"/>
                </a:lnTo>
                <a:cubicBezTo>
                  <a:pt x="119391" y="11862"/>
                  <a:pt x="113130" y="12357"/>
                  <a:pt x="106539" y="12853"/>
                </a:cubicBezTo>
                <a:cubicBezTo>
                  <a:pt x="103123" y="13119"/>
                  <a:pt x="99617" y="13399"/>
                  <a:pt x="96633" y="13729"/>
                </a:cubicBezTo>
                <a:cubicBezTo>
                  <a:pt x="94207" y="13983"/>
                  <a:pt x="92035" y="14364"/>
                  <a:pt x="90207" y="14770"/>
                </a:cubicBezTo>
                <a:cubicBezTo>
                  <a:pt x="87679" y="15316"/>
                  <a:pt x="85812" y="15926"/>
                  <a:pt x="84796" y="16333"/>
                </a:cubicBezTo>
                <a:cubicBezTo>
                  <a:pt x="81037" y="17818"/>
                  <a:pt x="77532" y="19190"/>
                  <a:pt x="74497" y="20917"/>
                </a:cubicBezTo>
                <a:cubicBezTo>
                  <a:pt x="71499" y="22606"/>
                  <a:pt x="68921" y="24613"/>
                  <a:pt x="66928" y="27318"/>
                </a:cubicBezTo>
                <a:cubicBezTo>
                  <a:pt x="64070" y="31230"/>
                  <a:pt x="62597" y="34405"/>
                  <a:pt x="61276" y="37313"/>
                </a:cubicBezTo>
                <a:cubicBezTo>
                  <a:pt x="58355" y="43701"/>
                  <a:pt x="55993" y="48819"/>
                  <a:pt x="41527" y="57302"/>
                </a:cubicBezTo>
                <a:cubicBezTo>
                  <a:pt x="39978" y="58203"/>
                  <a:pt x="38759" y="59397"/>
                  <a:pt x="37730" y="60667"/>
                </a:cubicBezTo>
                <a:cubicBezTo>
                  <a:pt x="36435" y="62331"/>
                  <a:pt x="35559" y="64122"/>
                  <a:pt x="35000" y="65620"/>
                </a:cubicBezTo>
                <a:cubicBezTo>
                  <a:pt x="34504" y="66966"/>
                  <a:pt x="33184" y="67449"/>
                  <a:pt x="31494" y="67601"/>
                </a:cubicBezTo>
                <a:cubicBezTo>
                  <a:pt x="31266" y="69113"/>
                  <a:pt x="31037" y="70624"/>
                  <a:pt x="30834" y="72135"/>
                </a:cubicBezTo>
                <a:cubicBezTo>
                  <a:pt x="23976" y="83769"/>
                  <a:pt x="33514" y="101091"/>
                  <a:pt x="21182" y="108051"/>
                </a:cubicBezTo>
                <a:cubicBezTo>
                  <a:pt x="20585" y="104419"/>
                  <a:pt x="18477" y="101320"/>
                  <a:pt x="19455" y="97180"/>
                </a:cubicBezTo>
                <a:cubicBezTo>
                  <a:pt x="14667" y="109791"/>
                  <a:pt x="8026" y="113893"/>
                  <a:pt x="495" y="114083"/>
                </a:cubicBezTo>
                <a:cubicBezTo>
                  <a:pt x="5257" y="110820"/>
                  <a:pt x="7416" y="106222"/>
                  <a:pt x="8699" y="101193"/>
                </a:cubicBezTo>
                <a:cubicBezTo>
                  <a:pt x="9156" y="99478"/>
                  <a:pt x="8991" y="100469"/>
                  <a:pt x="6388" y="101993"/>
                </a:cubicBezTo>
                <a:cubicBezTo>
                  <a:pt x="7581" y="97637"/>
                  <a:pt x="6946" y="92874"/>
                  <a:pt x="8026" y="90347"/>
                </a:cubicBezTo>
                <a:cubicBezTo>
                  <a:pt x="9855" y="86143"/>
                  <a:pt x="13054" y="85356"/>
                  <a:pt x="12889" y="82676"/>
                </a:cubicBezTo>
                <a:cubicBezTo>
                  <a:pt x="13054" y="81762"/>
                  <a:pt x="13219" y="80835"/>
                  <a:pt x="13372" y="79920"/>
                </a:cubicBezTo>
                <a:cubicBezTo>
                  <a:pt x="13295" y="77317"/>
                  <a:pt x="11569" y="75539"/>
                  <a:pt x="9588" y="73888"/>
                </a:cubicBezTo>
                <a:cubicBezTo>
                  <a:pt x="8953" y="75945"/>
                  <a:pt x="7124" y="78206"/>
                  <a:pt x="6502" y="80263"/>
                </a:cubicBezTo>
                <a:cubicBezTo>
                  <a:pt x="0" y="74002"/>
                  <a:pt x="5626" y="69290"/>
                  <a:pt x="7429" y="62306"/>
                </a:cubicBezTo>
                <a:cubicBezTo>
                  <a:pt x="4584" y="64223"/>
                  <a:pt x="4127" y="66522"/>
                  <a:pt x="1282" y="68427"/>
                </a:cubicBezTo>
                <a:cubicBezTo>
                  <a:pt x="635" y="63372"/>
                  <a:pt x="647" y="58800"/>
                  <a:pt x="5321" y="57492"/>
                </a:cubicBezTo>
                <a:cubicBezTo>
                  <a:pt x="3822" y="57010"/>
                  <a:pt x="2311" y="56540"/>
                  <a:pt x="812" y="56070"/>
                </a:cubicBezTo>
                <a:cubicBezTo>
                  <a:pt x="1892" y="53899"/>
                  <a:pt x="5664" y="53848"/>
                  <a:pt x="12064" y="55956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 rot="0" flipH="0" flipV="0">
            <a:off x="6298707" y="2014919"/>
            <a:ext cx="9804" cy="20815"/>
          </a:xfrm>
          <a:custGeom>
            <a:pathLst>
              <a:path w="9804" h="20815">
                <a:moveTo>
                  <a:pt x="9804" y="20815"/>
                </a:moveTo>
                <a:cubicBezTo>
                  <a:pt x="6299" y="13894"/>
                  <a:pt x="3010" y="6947"/>
                  <a:pt x="0" y="0"/>
                </a:cubicBezTo>
              </a:path>
            </a:pathLst>
          </a:custGeom>
          <a:solidFill>
            <a:srgbClr val="E5463C">
              <a:alpha val="100000"/>
            </a:srgbClr>
          </a:solidFill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 rot="0" flipH="0" flipV="0">
            <a:off x="6298707" y="2014919"/>
            <a:ext cx="9804" cy="20815"/>
          </a:xfrm>
          <a:custGeom>
            <a:pathLst>
              <a:path w="9804" h="20815">
                <a:moveTo>
                  <a:pt x="9804" y="20815"/>
                </a:moveTo>
                <a:cubicBezTo>
                  <a:pt x="6299" y="13894"/>
                  <a:pt x="3010" y="6947"/>
                  <a:pt x="0" y="0"/>
                </a:cubicBezTo>
              </a:path>
            </a:pathLst>
          </a:custGeom>
          <a:solidFill>
            <a:srgbClr val="24A8D4">
              <a:alpha val="100000"/>
            </a:srgbClr>
          </a:solidFill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 rot="0" flipH="0" flipV="0">
            <a:off x="6145613" y="1840183"/>
            <a:ext cx="163791" cy="108851"/>
          </a:xfrm>
          <a:custGeom>
            <a:pathLst>
              <a:path w="163791" h="108851">
                <a:moveTo>
                  <a:pt x="115582" y="74536"/>
                </a:moveTo>
                <a:cubicBezTo>
                  <a:pt x="113944" y="75932"/>
                  <a:pt x="113081" y="74536"/>
                  <a:pt x="114516" y="73292"/>
                </a:cubicBezTo>
                <a:cubicBezTo>
                  <a:pt x="115557" y="72403"/>
                  <a:pt x="116585" y="71577"/>
                  <a:pt x="117550" y="70790"/>
                </a:cubicBezTo>
                <a:cubicBezTo>
                  <a:pt x="118553" y="69990"/>
                  <a:pt x="119569" y="69228"/>
                  <a:pt x="120598" y="68479"/>
                </a:cubicBezTo>
                <a:cubicBezTo>
                  <a:pt x="120941" y="68225"/>
                  <a:pt x="121258" y="67983"/>
                  <a:pt x="121741" y="68656"/>
                </a:cubicBezTo>
                <a:cubicBezTo>
                  <a:pt x="122224" y="69317"/>
                  <a:pt x="121906" y="69545"/>
                  <a:pt x="121563" y="69787"/>
                </a:cubicBezTo>
                <a:cubicBezTo>
                  <a:pt x="120573" y="70536"/>
                  <a:pt x="119569" y="71285"/>
                  <a:pt x="118579" y="72073"/>
                </a:cubicBezTo>
                <a:cubicBezTo>
                  <a:pt x="117537" y="72911"/>
                  <a:pt x="116534" y="73724"/>
                  <a:pt x="115582" y="74536"/>
                </a:cubicBezTo>
                <a:moveTo>
                  <a:pt x="101117" y="5830"/>
                </a:moveTo>
                <a:cubicBezTo>
                  <a:pt x="100711" y="5817"/>
                  <a:pt x="100304" y="5791"/>
                  <a:pt x="100342" y="4966"/>
                </a:cubicBezTo>
                <a:cubicBezTo>
                  <a:pt x="100368" y="4153"/>
                  <a:pt x="100774" y="4166"/>
                  <a:pt x="101181" y="4179"/>
                </a:cubicBezTo>
                <a:cubicBezTo>
                  <a:pt x="103009" y="4267"/>
                  <a:pt x="104610" y="4610"/>
                  <a:pt x="105981" y="5156"/>
                </a:cubicBezTo>
                <a:cubicBezTo>
                  <a:pt x="107378" y="5715"/>
                  <a:pt x="108547" y="6490"/>
                  <a:pt x="109563" y="7442"/>
                </a:cubicBezTo>
                <a:cubicBezTo>
                  <a:pt x="109868" y="7722"/>
                  <a:pt x="110147" y="8001"/>
                  <a:pt x="109588" y="8598"/>
                </a:cubicBezTo>
                <a:cubicBezTo>
                  <a:pt x="109042" y="9182"/>
                  <a:pt x="108750" y="8916"/>
                  <a:pt x="108445" y="8636"/>
                </a:cubicBezTo>
                <a:cubicBezTo>
                  <a:pt x="107594" y="7823"/>
                  <a:pt x="106578" y="7150"/>
                  <a:pt x="105384" y="6680"/>
                </a:cubicBezTo>
                <a:cubicBezTo>
                  <a:pt x="104178" y="6198"/>
                  <a:pt x="102768" y="5893"/>
                  <a:pt x="101117" y="5830"/>
                </a:cubicBezTo>
                <a:moveTo>
                  <a:pt x="104127" y="25146"/>
                </a:moveTo>
                <a:cubicBezTo>
                  <a:pt x="103721" y="25260"/>
                  <a:pt x="103340" y="25388"/>
                  <a:pt x="103098" y="24613"/>
                </a:cubicBezTo>
                <a:cubicBezTo>
                  <a:pt x="102844" y="23825"/>
                  <a:pt x="103238" y="23711"/>
                  <a:pt x="103645" y="23584"/>
                </a:cubicBezTo>
                <a:cubicBezTo>
                  <a:pt x="111176" y="21222"/>
                  <a:pt x="120573" y="25184"/>
                  <a:pt x="129691" y="29045"/>
                </a:cubicBezTo>
                <a:cubicBezTo>
                  <a:pt x="131660" y="29871"/>
                  <a:pt x="133590" y="30683"/>
                  <a:pt x="135571" y="31471"/>
                </a:cubicBezTo>
                <a:cubicBezTo>
                  <a:pt x="135952" y="31623"/>
                  <a:pt x="136346" y="31763"/>
                  <a:pt x="136029" y="32538"/>
                </a:cubicBezTo>
                <a:cubicBezTo>
                  <a:pt x="135736" y="33300"/>
                  <a:pt x="135368" y="33135"/>
                  <a:pt x="134987" y="32995"/>
                </a:cubicBezTo>
                <a:cubicBezTo>
                  <a:pt x="133095" y="32258"/>
                  <a:pt x="131101" y="31407"/>
                  <a:pt x="129069" y="30544"/>
                </a:cubicBezTo>
                <a:cubicBezTo>
                  <a:pt x="120204" y="26810"/>
                  <a:pt x="111099" y="22962"/>
                  <a:pt x="104127" y="25146"/>
                </a:cubicBezTo>
                <a:moveTo>
                  <a:pt x="74028" y="24473"/>
                </a:moveTo>
                <a:cubicBezTo>
                  <a:pt x="76860" y="24664"/>
                  <a:pt x="77775" y="26353"/>
                  <a:pt x="73914" y="26099"/>
                </a:cubicBezTo>
                <a:cubicBezTo>
                  <a:pt x="57569" y="24956"/>
                  <a:pt x="44793" y="33541"/>
                  <a:pt x="32385" y="41885"/>
                </a:cubicBezTo>
                <a:cubicBezTo>
                  <a:pt x="27470" y="45200"/>
                  <a:pt x="22593" y="48476"/>
                  <a:pt x="17577" y="51092"/>
                </a:cubicBezTo>
                <a:cubicBezTo>
                  <a:pt x="14300" y="52807"/>
                  <a:pt x="15506" y="50330"/>
                  <a:pt x="16815" y="49644"/>
                </a:cubicBezTo>
                <a:cubicBezTo>
                  <a:pt x="21780" y="47054"/>
                  <a:pt x="26606" y="43815"/>
                  <a:pt x="31483" y="40539"/>
                </a:cubicBezTo>
                <a:cubicBezTo>
                  <a:pt x="44120" y="32030"/>
                  <a:pt x="57124" y="23267"/>
                  <a:pt x="74028" y="24473"/>
                </a:cubicBezTo>
                <a:moveTo>
                  <a:pt x="163791" y="47181"/>
                </a:moveTo>
                <a:cubicBezTo>
                  <a:pt x="161352" y="42799"/>
                  <a:pt x="159790" y="36805"/>
                  <a:pt x="154609" y="30112"/>
                </a:cubicBezTo>
                <a:cubicBezTo>
                  <a:pt x="154291" y="29782"/>
                  <a:pt x="154050" y="29350"/>
                  <a:pt x="153897" y="28791"/>
                </a:cubicBezTo>
                <a:lnTo>
                  <a:pt x="153199" y="28321"/>
                </a:lnTo>
                <a:cubicBezTo>
                  <a:pt x="140715" y="19634"/>
                  <a:pt x="129437" y="12256"/>
                  <a:pt x="120306" y="7315"/>
                </a:cubicBezTo>
                <a:cubicBezTo>
                  <a:pt x="111341" y="2477"/>
                  <a:pt x="104559" y="0"/>
                  <a:pt x="101016" y="1042"/>
                </a:cubicBezTo>
                <a:lnTo>
                  <a:pt x="100889" y="1067"/>
                </a:lnTo>
                <a:lnTo>
                  <a:pt x="100800" y="1067"/>
                </a:lnTo>
                <a:lnTo>
                  <a:pt x="78714" y="1499"/>
                </a:lnTo>
                <a:cubicBezTo>
                  <a:pt x="73114" y="3201"/>
                  <a:pt x="66903" y="4471"/>
                  <a:pt x="60058" y="5258"/>
                </a:cubicBezTo>
                <a:cubicBezTo>
                  <a:pt x="53200" y="6071"/>
                  <a:pt x="45694" y="6414"/>
                  <a:pt x="37554" y="6312"/>
                </a:cubicBezTo>
                <a:cubicBezTo>
                  <a:pt x="32309" y="6833"/>
                  <a:pt x="27495" y="8166"/>
                  <a:pt x="23165" y="10275"/>
                </a:cubicBezTo>
                <a:cubicBezTo>
                  <a:pt x="18770" y="12395"/>
                  <a:pt x="14833" y="15342"/>
                  <a:pt x="11354" y="19076"/>
                </a:cubicBezTo>
                <a:lnTo>
                  <a:pt x="11341" y="19088"/>
                </a:lnTo>
                <a:cubicBezTo>
                  <a:pt x="8991" y="21425"/>
                  <a:pt x="7556" y="23990"/>
                  <a:pt x="7569" y="26848"/>
                </a:cubicBezTo>
                <a:cubicBezTo>
                  <a:pt x="7594" y="29642"/>
                  <a:pt x="8991" y="32804"/>
                  <a:pt x="12268" y="36436"/>
                </a:cubicBezTo>
                <a:cubicBezTo>
                  <a:pt x="16294" y="33058"/>
                  <a:pt x="20993" y="29896"/>
                  <a:pt x="26657" y="27102"/>
                </a:cubicBezTo>
                <a:cubicBezTo>
                  <a:pt x="32664" y="24156"/>
                  <a:pt x="39764" y="21628"/>
                  <a:pt x="48425" y="19634"/>
                </a:cubicBezTo>
                <a:cubicBezTo>
                  <a:pt x="52057" y="18809"/>
                  <a:pt x="53416" y="20180"/>
                  <a:pt x="48780" y="21235"/>
                </a:cubicBezTo>
                <a:cubicBezTo>
                  <a:pt x="40272" y="23178"/>
                  <a:pt x="33286" y="25680"/>
                  <a:pt x="27368" y="28588"/>
                </a:cubicBezTo>
                <a:cubicBezTo>
                  <a:pt x="21476" y="31471"/>
                  <a:pt x="16700" y="34773"/>
                  <a:pt x="12598" y="38303"/>
                </a:cubicBezTo>
                <a:cubicBezTo>
                  <a:pt x="9385" y="41059"/>
                  <a:pt x="6553" y="44895"/>
                  <a:pt x="4191" y="48552"/>
                </a:cubicBezTo>
                <a:cubicBezTo>
                  <a:pt x="2121" y="51702"/>
                  <a:pt x="863" y="54470"/>
                  <a:pt x="673" y="56744"/>
                </a:cubicBezTo>
                <a:lnTo>
                  <a:pt x="673" y="56871"/>
                </a:lnTo>
                <a:lnTo>
                  <a:pt x="609" y="57023"/>
                </a:lnTo>
                <a:cubicBezTo>
                  <a:pt x="0" y="58281"/>
                  <a:pt x="444" y="59462"/>
                  <a:pt x="1435" y="60579"/>
                </a:cubicBezTo>
                <a:cubicBezTo>
                  <a:pt x="2591" y="61875"/>
                  <a:pt x="4457" y="63119"/>
                  <a:pt x="6515" y="64313"/>
                </a:cubicBezTo>
                <a:cubicBezTo>
                  <a:pt x="7645" y="64770"/>
                  <a:pt x="8471" y="65532"/>
                  <a:pt x="9004" y="66548"/>
                </a:cubicBezTo>
                <a:cubicBezTo>
                  <a:pt x="10757" y="63564"/>
                  <a:pt x="13284" y="61252"/>
                  <a:pt x="16319" y="59360"/>
                </a:cubicBezTo>
                <a:cubicBezTo>
                  <a:pt x="19697" y="57226"/>
                  <a:pt x="23685" y="55613"/>
                  <a:pt x="27800" y="54153"/>
                </a:cubicBezTo>
                <a:cubicBezTo>
                  <a:pt x="29819" y="53416"/>
                  <a:pt x="31318" y="54623"/>
                  <a:pt x="28346" y="55690"/>
                </a:cubicBezTo>
                <a:cubicBezTo>
                  <a:pt x="24295" y="57125"/>
                  <a:pt x="20421" y="58687"/>
                  <a:pt x="17170" y="60744"/>
                </a:cubicBezTo>
                <a:cubicBezTo>
                  <a:pt x="14249" y="62599"/>
                  <a:pt x="9690" y="66015"/>
                  <a:pt x="9690" y="69876"/>
                </a:cubicBezTo>
                <a:lnTo>
                  <a:pt x="9690" y="70104"/>
                </a:lnTo>
                <a:lnTo>
                  <a:pt x="9576" y="70307"/>
                </a:lnTo>
                <a:cubicBezTo>
                  <a:pt x="7887" y="73152"/>
                  <a:pt x="6477" y="75971"/>
                  <a:pt x="6655" y="78473"/>
                </a:cubicBezTo>
                <a:cubicBezTo>
                  <a:pt x="6807" y="80708"/>
                  <a:pt x="8280" y="82816"/>
                  <a:pt x="12039" y="84645"/>
                </a:cubicBezTo>
                <a:lnTo>
                  <a:pt x="19037" y="77926"/>
                </a:lnTo>
                <a:cubicBezTo>
                  <a:pt x="20815" y="76212"/>
                  <a:pt x="21730" y="77126"/>
                  <a:pt x="20002" y="78803"/>
                </a:cubicBezTo>
                <a:cubicBezTo>
                  <a:pt x="17640" y="81228"/>
                  <a:pt x="14897" y="83603"/>
                  <a:pt x="13335" y="86220"/>
                </a:cubicBezTo>
                <a:cubicBezTo>
                  <a:pt x="13220" y="86423"/>
                  <a:pt x="13195" y="86613"/>
                  <a:pt x="13220" y="86842"/>
                </a:cubicBezTo>
                <a:cubicBezTo>
                  <a:pt x="13284" y="87286"/>
                  <a:pt x="13602" y="87794"/>
                  <a:pt x="14097" y="88315"/>
                </a:cubicBezTo>
                <a:cubicBezTo>
                  <a:pt x="14656" y="88899"/>
                  <a:pt x="15405" y="89483"/>
                  <a:pt x="16319" y="90030"/>
                </a:cubicBezTo>
                <a:cubicBezTo>
                  <a:pt x="18935" y="91592"/>
                  <a:pt x="22593" y="92709"/>
                  <a:pt x="25489" y="92366"/>
                </a:cubicBezTo>
                <a:cubicBezTo>
                  <a:pt x="34112" y="85216"/>
                  <a:pt x="42113" y="77406"/>
                  <a:pt x="50965" y="70307"/>
                </a:cubicBezTo>
                <a:cubicBezTo>
                  <a:pt x="57137" y="65367"/>
                  <a:pt x="63525" y="60579"/>
                  <a:pt x="70205" y="56045"/>
                </a:cubicBezTo>
                <a:cubicBezTo>
                  <a:pt x="73444" y="53861"/>
                  <a:pt x="74866" y="54852"/>
                  <a:pt x="71120" y="57404"/>
                </a:cubicBezTo>
                <a:cubicBezTo>
                  <a:pt x="64516" y="61887"/>
                  <a:pt x="58166" y="66624"/>
                  <a:pt x="51994" y="71590"/>
                </a:cubicBezTo>
                <a:cubicBezTo>
                  <a:pt x="45936" y="76441"/>
                  <a:pt x="40094" y="81457"/>
                  <a:pt x="34417" y="86651"/>
                </a:cubicBezTo>
                <a:cubicBezTo>
                  <a:pt x="39510" y="88480"/>
                  <a:pt x="43027" y="90703"/>
                  <a:pt x="45415" y="93217"/>
                </a:cubicBezTo>
                <a:lnTo>
                  <a:pt x="54648" y="83095"/>
                </a:lnTo>
                <a:cubicBezTo>
                  <a:pt x="54927" y="82803"/>
                  <a:pt x="55207" y="82486"/>
                  <a:pt x="55804" y="83045"/>
                </a:cubicBezTo>
                <a:cubicBezTo>
                  <a:pt x="56413" y="83603"/>
                  <a:pt x="56134" y="83908"/>
                  <a:pt x="55854" y="84200"/>
                </a:cubicBezTo>
                <a:lnTo>
                  <a:pt x="46482" y="94475"/>
                </a:lnTo>
                <a:cubicBezTo>
                  <a:pt x="46558" y="94589"/>
                  <a:pt x="46634" y="94678"/>
                  <a:pt x="46710" y="94792"/>
                </a:cubicBezTo>
                <a:cubicBezTo>
                  <a:pt x="49174" y="98170"/>
                  <a:pt x="49847" y="101955"/>
                  <a:pt x="49593" y="105943"/>
                </a:cubicBezTo>
                <a:cubicBezTo>
                  <a:pt x="49669" y="106895"/>
                  <a:pt x="49885" y="107594"/>
                  <a:pt x="50241" y="108051"/>
                </a:cubicBezTo>
                <a:cubicBezTo>
                  <a:pt x="50457" y="108343"/>
                  <a:pt x="50736" y="108533"/>
                  <a:pt x="51028" y="108673"/>
                </a:cubicBezTo>
                <a:cubicBezTo>
                  <a:pt x="51346" y="108800"/>
                  <a:pt x="51740" y="108851"/>
                  <a:pt x="52146" y="108813"/>
                </a:cubicBezTo>
                <a:cubicBezTo>
                  <a:pt x="53149" y="108762"/>
                  <a:pt x="54330" y="108267"/>
                  <a:pt x="55448" y="107403"/>
                </a:cubicBezTo>
                <a:cubicBezTo>
                  <a:pt x="56985" y="105930"/>
                  <a:pt x="58509" y="104533"/>
                  <a:pt x="60020" y="103123"/>
                </a:cubicBezTo>
                <a:cubicBezTo>
                  <a:pt x="61607" y="101675"/>
                  <a:pt x="63195" y="100228"/>
                  <a:pt x="64617" y="98856"/>
                </a:cubicBezTo>
                <a:lnTo>
                  <a:pt x="64960" y="98551"/>
                </a:lnTo>
                <a:lnTo>
                  <a:pt x="65125" y="98589"/>
                </a:lnTo>
                <a:cubicBezTo>
                  <a:pt x="67894" y="95427"/>
                  <a:pt x="69964" y="92239"/>
                  <a:pt x="72060" y="89064"/>
                </a:cubicBezTo>
                <a:cubicBezTo>
                  <a:pt x="76390" y="82397"/>
                  <a:pt x="80746" y="75729"/>
                  <a:pt x="91364" y="69050"/>
                </a:cubicBezTo>
                <a:cubicBezTo>
                  <a:pt x="98158" y="64770"/>
                  <a:pt x="98272" y="66624"/>
                  <a:pt x="92214" y="70434"/>
                </a:cubicBezTo>
                <a:cubicBezTo>
                  <a:pt x="81915" y="76910"/>
                  <a:pt x="77673" y="83438"/>
                  <a:pt x="73419" y="89941"/>
                </a:cubicBezTo>
                <a:cubicBezTo>
                  <a:pt x="71450" y="92963"/>
                  <a:pt x="69481" y="95986"/>
                  <a:pt x="66903" y="99021"/>
                </a:cubicBezTo>
                <a:cubicBezTo>
                  <a:pt x="69113" y="99504"/>
                  <a:pt x="71323" y="99872"/>
                  <a:pt x="73571" y="99948"/>
                </a:cubicBezTo>
                <a:cubicBezTo>
                  <a:pt x="76187" y="100062"/>
                  <a:pt x="78867" y="99809"/>
                  <a:pt x="81585" y="98970"/>
                </a:cubicBezTo>
                <a:cubicBezTo>
                  <a:pt x="86766" y="92468"/>
                  <a:pt x="91580" y="87070"/>
                  <a:pt x="96075" y="82625"/>
                </a:cubicBezTo>
                <a:cubicBezTo>
                  <a:pt x="100698" y="78028"/>
                  <a:pt x="104965" y="74460"/>
                  <a:pt x="108928" y="71768"/>
                </a:cubicBezTo>
                <a:cubicBezTo>
                  <a:pt x="111226" y="70206"/>
                  <a:pt x="112128" y="71577"/>
                  <a:pt x="109842" y="73127"/>
                </a:cubicBezTo>
                <a:cubicBezTo>
                  <a:pt x="105943" y="75780"/>
                  <a:pt x="101752" y="79285"/>
                  <a:pt x="97231" y="83781"/>
                </a:cubicBezTo>
                <a:cubicBezTo>
                  <a:pt x="92875" y="88099"/>
                  <a:pt x="88176" y="93344"/>
                  <a:pt x="83134" y="99656"/>
                </a:cubicBezTo>
                <a:cubicBezTo>
                  <a:pt x="85356" y="102996"/>
                  <a:pt x="86131" y="103415"/>
                  <a:pt x="87630" y="102437"/>
                </a:cubicBezTo>
                <a:cubicBezTo>
                  <a:pt x="88150" y="102082"/>
                  <a:pt x="88697" y="101663"/>
                  <a:pt x="89382" y="101142"/>
                </a:cubicBezTo>
                <a:cubicBezTo>
                  <a:pt x="93611" y="97878"/>
                  <a:pt x="96659" y="91935"/>
                  <a:pt x="100190" y="87807"/>
                </a:cubicBezTo>
                <a:cubicBezTo>
                  <a:pt x="103454" y="83997"/>
                  <a:pt x="106769" y="80492"/>
                  <a:pt x="110109" y="77291"/>
                </a:cubicBezTo>
                <a:cubicBezTo>
                  <a:pt x="112268" y="75234"/>
                  <a:pt x="113411" y="76390"/>
                  <a:pt x="111239" y="78473"/>
                </a:cubicBezTo>
                <a:cubicBezTo>
                  <a:pt x="107924" y="81635"/>
                  <a:pt x="104660" y="85102"/>
                  <a:pt x="101435" y="88861"/>
                </a:cubicBezTo>
                <a:cubicBezTo>
                  <a:pt x="98437" y="92354"/>
                  <a:pt x="95491" y="96087"/>
                  <a:pt x="92570" y="100062"/>
                </a:cubicBezTo>
                <a:cubicBezTo>
                  <a:pt x="95466" y="101396"/>
                  <a:pt x="98209" y="102564"/>
                  <a:pt x="100508" y="103174"/>
                </a:cubicBezTo>
                <a:cubicBezTo>
                  <a:pt x="102730" y="103784"/>
                  <a:pt x="104483" y="103885"/>
                  <a:pt x="105397" y="103085"/>
                </a:cubicBezTo>
                <a:cubicBezTo>
                  <a:pt x="108217" y="99262"/>
                  <a:pt x="110769" y="95757"/>
                  <a:pt x="113423" y="91795"/>
                </a:cubicBezTo>
                <a:cubicBezTo>
                  <a:pt x="114719" y="89890"/>
                  <a:pt x="116318" y="90423"/>
                  <a:pt x="114782" y="92709"/>
                </a:cubicBezTo>
                <a:lnTo>
                  <a:pt x="110401" y="99237"/>
                </a:lnTo>
                <a:cubicBezTo>
                  <a:pt x="112090" y="99669"/>
                  <a:pt x="113716" y="99847"/>
                  <a:pt x="115240" y="99821"/>
                </a:cubicBezTo>
                <a:cubicBezTo>
                  <a:pt x="117144" y="99783"/>
                  <a:pt x="118934" y="99466"/>
                  <a:pt x="120687" y="99021"/>
                </a:cubicBezTo>
                <a:cubicBezTo>
                  <a:pt x="121716" y="98767"/>
                  <a:pt x="122947" y="98767"/>
                  <a:pt x="124192" y="98767"/>
                </a:cubicBezTo>
                <a:cubicBezTo>
                  <a:pt x="125716" y="98767"/>
                  <a:pt x="127304" y="98767"/>
                  <a:pt x="128294" y="98272"/>
                </a:cubicBezTo>
                <a:cubicBezTo>
                  <a:pt x="129501" y="97688"/>
                  <a:pt x="130415" y="96595"/>
                  <a:pt x="131317" y="95516"/>
                </a:cubicBezTo>
                <a:cubicBezTo>
                  <a:pt x="132028" y="94703"/>
                  <a:pt x="132727" y="93865"/>
                  <a:pt x="133565" y="93205"/>
                </a:cubicBezTo>
                <a:lnTo>
                  <a:pt x="133692" y="93103"/>
                </a:lnTo>
                <a:cubicBezTo>
                  <a:pt x="132079" y="90030"/>
                  <a:pt x="130618" y="86842"/>
                  <a:pt x="129298" y="83603"/>
                </a:cubicBezTo>
                <a:cubicBezTo>
                  <a:pt x="128510" y="82232"/>
                  <a:pt x="127812" y="80504"/>
                  <a:pt x="126999" y="78346"/>
                </a:cubicBezTo>
                <a:lnTo>
                  <a:pt x="127278" y="78257"/>
                </a:lnTo>
                <a:lnTo>
                  <a:pt x="126351" y="75513"/>
                </a:lnTo>
                <a:lnTo>
                  <a:pt x="118693" y="86893"/>
                </a:lnTo>
                <a:cubicBezTo>
                  <a:pt x="116877" y="89610"/>
                  <a:pt x="115532" y="88683"/>
                  <a:pt x="117347" y="85978"/>
                </a:cubicBezTo>
                <a:lnTo>
                  <a:pt x="125716" y="73521"/>
                </a:lnTo>
                <a:cubicBezTo>
                  <a:pt x="125487" y="72797"/>
                  <a:pt x="125259" y="72047"/>
                  <a:pt x="125030" y="71298"/>
                </a:cubicBezTo>
                <a:cubicBezTo>
                  <a:pt x="124865" y="71209"/>
                  <a:pt x="124751" y="71031"/>
                  <a:pt x="124662" y="70854"/>
                </a:cubicBezTo>
                <a:cubicBezTo>
                  <a:pt x="124002" y="69749"/>
                  <a:pt x="123633" y="68326"/>
                  <a:pt x="123303" y="66866"/>
                </a:cubicBezTo>
                <a:cubicBezTo>
                  <a:pt x="122135" y="67132"/>
                  <a:pt x="120928" y="67475"/>
                  <a:pt x="119684" y="67920"/>
                </a:cubicBezTo>
                <a:cubicBezTo>
                  <a:pt x="117982" y="68542"/>
                  <a:pt x="116229" y="69317"/>
                  <a:pt x="114414" y="70307"/>
                </a:cubicBezTo>
                <a:cubicBezTo>
                  <a:pt x="112344" y="71438"/>
                  <a:pt x="111988" y="69774"/>
                  <a:pt x="113639" y="68885"/>
                </a:cubicBezTo>
                <a:cubicBezTo>
                  <a:pt x="115544" y="67844"/>
                  <a:pt x="117385" y="67018"/>
                  <a:pt x="119125" y="66383"/>
                </a:cubicBezTo>
                <a:cubicBezTo>
                  <a:pt x="120433" y="65913"/>
                  <a:pt x="121703" y="65545"/>
                  <a:pt x="122947" y="65265"/>
                </a:cubicBezTo>
                <a:cubicBezTo>
                  <a:pt x="122808" y="64694"/>
                  <a:pt x="122694" y="64123"/>
                  <a:pt x="122541" y="63640"/>
                </a:cubicBezTo>
                <a:cubicBezTo>
                  <a:pt x="121944" y="61583"/>
                  <a:pt x="123252" y="61075"/>
                  <a:pt x="123938" y="62725"/>
                </a:cubicBezTo>
                <a:close/>
              </a:path>
            </a:pathLst>
          </a:custGeom>
          <a:solidFill>
            <a:srgbClr val="24A8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 rot="0" flipH="0" flipV="0">
            <a:off x="6145613" y="1840183"/>
            <a:ext cx="163791" cy="108851"/>
          </a:xfrm>
          <a:custGeom>
            <a:pathLst>
              <a:path w="163791" h="108851">
                <a:moveTo>
                  <a:pt x="115582" y="74536"/>
                </a:moveTo>
                <a:cubicBezTo>
                  <a:pt x="113944" y="75932"/>
                  <a:pt x="113081" y="74536"/>
                  <a:pt x="114516" y="73292"/>
                </a:cubicBezTo>
                <a:cubicBezTo>
                  <a:pt x="115557" y="72403"/>
                  <a:pt x="116585" y="71577"/>
                  <a:pt x="117550" y="70790"/>
                </a:cubicBezTo>
                <a:cubicBezTo>
                  <a:pt x="118553" y="69990"/>
                  <a:pt x="119569" y="69228"/>
                  <a:pt x="120598" y="68479"/>
                </a:cubicBezTo>
                <a:cubicBezTo>
                  <a:pt x="120941" y="68225"/>
                  <a:pt x="121258" y="67983"/>
                  <a:pt x="121741" y="68656"/>
                </a:cubicBezTo>
                <a:cubicBezTo>
                  <a:pt x="122224" y="69317"/>
                  <a:pt x="121906" y="69545"/>
                  <a:pt x="121563" y="69787"/>
                </a:cubicBezTo>
                <a:cubicBezTo>
                  <a:pt x="120573" y="70536"/>
                  <a:pt x="119569" y="71285"/>
                  <a:pt x="118579" y="72073"/>
                </a:cubicBezTo>
                <a:cubicBezTo>
                  <a:pt x="117537" y="72911"/>
                  <a:pt x="116534" y="73724"/>
                  <a:pt x="115582" y="74536"/>
                </a:cubicBezTo>
                <a:close/>
                <a:moveTo>
                  <a:pt x="101117" y="5830"/>
                </a:moveTo>
                <a:cubicBezTo>
                  <a:pt x="100711" y="5817"/>
                  <a:pt x="100304" y="5804"/>
                  <a:pt x="100342" y="4966"/>
                </a:cubicBezTo>
                <a:cubicBezTo>
                  <a:pt x="100368" y="4153"/>
                  <a:pt x="100774" y="4166"/>
                  <a:pt x="101181" y="4179"/>
                </a:cubicBezTo>
                <a:cubicBezTo>
                  <a:pt x="103009" y="4267"/>
                  <a:pt x="104610" y="4610"/>
                  <a:pt x="105981" y="5156"/>
                </a:cubicBezTo>
                <a:cubicBezTo>
                  <a:pt x="107378" y="5715"/>
                  <a:pt x="108547" y="6490"/>
                  <a:pt x="109563" y="7442"/>
                </a:cubicBezTo>
                <a:cubicBezTo>
                  <a:pt x="109868" y="7722"/>
                  <a:pt x="110147" y="8001"/>
                  <a:pt x="109588" y="8611"/>
                </a:cubicBezTo>
                <a:cubicBezTo>
                  <a:pt x="109042" y="9182"/>
                  <a:pt x="108750" y="8916"/>
                  <a:pt x="108445" y="8636"/>
                </a:cubicBezTo>
                <a:cubicBezTo>
                  <a:pt x="107594" y="7823"/>
                  <a:pt x="106578" y="7150"/>
                  <a:pt x="105384" y="6680"/>
                </a:cubicBezTo>
                <a:cubicBezTo>
                  <a:pt x="104178" y="6198"/>
                  <a:pt x="102768" y="5893"/>
                  <a:pt x="101117" y="5830"/>
                </a:cubicBezTo>
                <a:close/>
                <a:moveTo>
                  <a:pt x="104127" y="25146"/>
                </a:moveTo>
                <a:cubicBezTo>
                  <a:pt x="103721" y="25260"/>
                  <a:pt x="103340" y="25388"/>
                  <a:pt x="103098" y="24613"/>
                </a:cubicBezTo>
                <a:cubicBezTo>
                  <a:pt x="102844" y="23825"/>
                  <a:pt x="103238" y="23724"/>
                  <a:pt x="103645" y="23584"/>
                </a:cubicBezTo>
                <a:cubicBezTo>
                  <a:pt x="111176" y="21222"/>
                  <a:pt x="120573" y="25184"/>
                  <a:pt x="129691" y="29045"/>
                </a:cubicBezTo>
                <a:cubicBezTo>
                  <a:pt x="131660" y="29871"/>
                  <a:pt x="133590" y="30683"/>
                  <a:pt x="135571" y="31471"/>
                </a:cubicBezTo>
                <a:cubicBezTo>
                  <a:pt x="135952" y="31623"/>
                  <a:pt x="136346" y="31763"/>
                  <a:pt x="136029" y="32538"/>
                </a:cubicBezTo>
                <a:cubicBezTo>
                  <a:pt x="135736" y="33300"/>
                  <a:pt x="135368" y="33135"/>
                  <a:pt x="134987" y="32995"/>
                </a:cubicBezTo>
                <a:cubicBezTo>
                  <a:pt x="133095" y="32258"/>
                  <a:pt x="131101" y="31407"/>
                  <a:pt x="129069" y="30544"/>
                </a:cubicBezTo>
                <a:cubicBezTo>
                  <a:pt x="120204" y="26810"/>
                  <a:pt x="111099" y="22962"/>
                  <a:pt x="104127" y="25146"/>
                </a:cubicBezTo>
                <a:close/>
                <a:moveTo>
                  <a:pt x="74028" y="24460"/>
                </a:moveTo>
                <a:cubicBezTo>
                  <a:pt x="76860" y="24664"/>
                  <a:pt x="77775" y="26365"/>
                  <a:pt x="73914" y="26099"/>
                </a:cubicBezTo>
                <a:cubicBezTo>
                  <a:pt x="57569" y="24956"/>
                  <a:pt x="44793" y="33541"/>
                  <a:pt x="32385" y="41885"/>
                </a:cubicBezTo>
                <a:cubicBezTo>
                  <a:pt x="27470" y="45200"/>
                  <a:pt x="22593" y="48476"/>
                  <a:pt x="17577" y="51092"/>
                </a:cubicBezTo>
                <a:cubicBezTo>
                  <a:pt x="14300" y="52807"/>
                  <a:pt x="15506" y="50330"/>
                  <a:pt x="16815" y="49644"/>
                </a:cubicBezTo>
                <a:cubicBezTo>
                  <a:pt x="21780" y="47054"/>
                  <a:pt x="26606" y="43815"/>
                  <a:pt x="31483" y="40539"/>
                </a:cubicBezTo>
                <a:cubicBezTo>
                  <a:pt x="44120" y="32030"/>
                  <a:pt x="57124" y="23267"/>
                  <a:pt x="74028" y="24460"/>
                </a:cubicBezTo>
                <a:close/>
                <a:moveTo>
                  <a:pt x="163791" y="47181"/>
                </a:moveTo>
                <a:cubicBezTo>
                  <a:pt x="161352" y="42799"/>
                  <a:pt x="159790" y="36805"/>
                  <a:pt x="154609" y="30112"/>
                </a:cubicBezTo>
                <a:cubicBezTo>
                  <a:pt x="154291" y="29782"/>
                  <a:pt x="154050" y="29350"/>
                  <a:pt x="153897" y="28791"/>
                </a:cubicBezTo>
                <a:lnTo>
                  <a:pt x="153199" y="28321"/>
                </a:lnTo>
                <a:cubicBezTo>
                  <a:pt x="140715" y="19634"/>
                  <a:pt x="129437" y="12256"/>
                  <a:pt x="120306" y="7315"/>
                </a:cubicBezTo>
                <a:cubicBezTo>
                  <a:pt x="111341" y="2477"/>
                  <a:pt x="104559" y="0"/>
                  <a:pt x="101016" y="1042"/>
                </a:cubicBezTo>
                <a:lnTo>
                  <a:pt x="100889" y="1067"/>
                </a:lnTo>
                <a:lnTo>
                  <a:pt x="100800" y="1067"/>
                </a:lnTo>
                <a:lnTo>
                  <a:pt x="78714" y="1499"/>
                </a:lnTo>
                <a:cubicBezTo>
                  <a:pt x="73114" y="3213"/>
                  <a:pt x="66903" y="4458"/>
                  <a:pt x="60058" y="5258"/>
                </a:cubicBezTo>
                <a:cubicBezTo>
                  <a:pt x="53200" y="6071"/>
                  <a:pt x="45694" y="6414"/>
                  <a:pt x="37554" y="6325"/>
                </a:cubicBezTo>
                <a:cubicBezTo>
                  <a:pt x="32309" y="6846"/>
                  <a:pt x="27495" y="8166"/>
                  <a:pt x="23165" y="10287"/>
                </a:cubicBezTo>
                <a:cubicBezTo>
                  <a:pt x="18770" y="12395"/>
                  <a:pt x="14833" y="15342"/>
                  <a:pt x="11354" y="19063"/>
                </a:cubicBezTo>
                <a:lnTo>
                  <a:pt x="11341" y="19088"/>
                </a:lnTo>
                <a:cubicBezTo>
                  <a:pt x="8991" y="21438"/>
                  <a:pt x="7556" y="23990"/>
                  <a:pt x="7569" y="26848"/>
                </a:cubicBezTo>
                <a:cubicBezTo>
                  <a:pt x="7594" y="29642"/>
                  <a:pt x="8991" y="32804"/>
                  <a:pt x="12268" y="36436"/>
                </a:cubicBezTo>
                <a:cubicBezTo>
                  <a:pt x="16294" y="33058"/>
                  <a:pt x="20993" y="29896"/>
                  <a:pt x="26657" y="27102"/>
                </a:cubicBezTo>
                <a:cubicBezTo>
                  <a:pt x="32664" y="24156"/>
                  <a:pt x="39764" y="21628"/>
                  <a:pt x="48425" y="19634"/>
                </a:cubicBezTo>
                <a:cubicBezTo>
                  <a:pt x="52057" y="18809"/>
                  <a:pt x="53416" y="20180"/>
                  <a:pt x="48780" y="21235"/>
                </a:cubicBezTo>
                <a:cubicBezTo>
                  <a:pt x="40272" y="23178"/>
                  <a:pt x="33286" y="25680"/>
                  <a:pt x="27368" y="28588"/>
                </a:cubicBezTo>
                <a:cubicBezTo>
                  <a:pt x="21476" y="31471"/>
                  <a:pt x="16700" y="34773"/>
                  <a:pt x="12598" y="38303"/>
                </a:cubicBezTo>
                <a:cubicBezTo>
                  <a:pt x="9385" y="41059"/>
                  <a:pt x="6553" y="44895"/>
                  <a:pt x="4191" y="48552"/>
                </a:cubicBezTo>
                <a:cubicBezTo>
                  <a:pt x="2121" y="51702"/>
                  <a:pt x="863" y="54470"/>
                  <a:pt x="673" y="56744"/>
                </a:cubicBezTo>
                <a:lnTo>
                  <a:pt x="673" y="56871"/>
                </a:lnTo>
                <a:lnTo>
                  <a:pt x="609" y="57023"/>
                </a:lnTo>
                <a:cubicBezTo>
                  <a:pt x="0" y="58281"/>
                  <a:pt x="444" y="59462"/>
                  <a:pt x="1435" y="60579"/>
                </a:cubicBezTo>
                <a:cubicBezTo>
                  <a:pt x="2591" y="61875"/>
                  <a:pt x="4457" y="63119"/>
                  <a:pt x="6515" y="64313"/>
                </a:cubicBezTo>
                <a:cubicBezTo>
                  <a:pt x="7645" y="64770"/>
                  <a:pt x="8471" y="65532"/>
                  <a:pt x="9004" y="66548"/>
                </a:cubicBezTo>
                <a:cubicBezTo>
                  <a:pt x="10757" y="63564"/>
                  <a:pt x="13284" y="61252"/>
                  <a:pt x="16319" y="59360"/>
                </a:cubicBezTo>
                <a:cubicBezTo>
                  <a:pt x="19697" y="57226"/>
                  <a:pt x="23685" y="55613"/>
                  <a:pt x="27800" y="54153"/>
                </a:cubicBezTo>
                <a:cubicBezTo>
                  <a:pt x="29819" y="53416"/>
                  <a:pt x="31318" y="54623"/>
                  <a:pt x="28346" y="55690"/>
                </a:cubicBezTo>
                <a:cubicBezTo>
                  <a:pt x="24295" y="57125"/>
                  <a:pt x="20421" y="58687"/>
                  <a:pt x="17170" y="60744"/>
                </a:cubicBezTo>
                <a:cubicBezTo>
                  <a:pt x="14249" y="62599"/>
                  <a:pt x="9690" y="66015"/>
                  <a:pt x="9690" y="69876"/>
                </a:cubicBezTo>
                <a:lnTo>
                  <a:pt x="9690" y="70104"/>
                </a:lnTo>
                <a:lnTo>
                  <a:pt x="9576" y="70307"/>
                </a:lnTo>
                <a:cubicBezTo>
                  <a:pt x="7887" y="73152"/>
                  <a:pt x="6477" y="75971"/>
                  <a:pt x="6655" y="78473"/>
                </a:cubicBezTo>
                <a:cubicBezTo>
                  <a:pt x="6807" y="80708"/>
                  <a:pt x="8280" y="82816"/>
                  <a:pt x="12039" y="84645"/>
                </a:cubicBezTo>
                <a:lnTo>
                  <a:pt x="19037" y="77926"/>
                </a:lnTo>
                <a:cubicBezTo>
                  <a:pt x="20815" y="76212"/>
                  <a:pt x="21730" y="77126"/>
                  <a:pt x="20002" y="78803"/>
                </a:cubicBezTo>
                <a:cubicBezTo>
                  <a:pt x="17640" y="81228"/>
                  <a:pt x="14897" y="83603"/>
                  <a:pt x="13335" y="86220"/>
                </a:cubicBezTo>
                <a:cubicBezTo>
                  <a:pt x="13220" y="86423"/>
                  <a:pt x="13195" y="86613"/>
                  <a:pt x="13220" y="86842"/>
                </a:cubicBezTo>
                <a:cubicBezTo>
                  <a:pt x="13284" y="87286"/>
                  <a:pt x="13602" y="87794"/>
                  <a:pt x="14097" y="88315"/>
                </a:cubicBezTo>
                <a:cubicBezTo>
                  <a:pt x="14656" y="88899"/>
                  <a:pt x="15405" y="89483"/>
                  <a:pt x="16319" y="90030"/>
                </a:cubicBezTo>
                <a:cubicBezTo>
                  <a:pt x="18935" y="91592"/>
                  <a:pt x="22593" y="92709"/>
                  <a:pt x="25489" y="92366"/>
                </a:cubicBezTo>
                <a:cubicBezTo>
                  <a:pt x="34112" y="85216"/>
                  <a:pt x="42113" y="77406"/>
                  <a:pt x="50965" y="70307"/>
                </a:cubicBezTo>
                <a:cubicBezTo>
                  <a:pt x="57137" y="65367"/>
                  <a:pt x="63525" y="60579"/>
                  <a:pt x="70205" y="56045"/>
                </a:cubicBezTo>
                <a:cubicBezTo>
                  <a:pt x="73444" y="53861"/>
                  <a:pt x="74866" y="54852"/>
                  <a:pt x="71120" y="57404"/>
                </a:cubicBezTo>
                <a:cubicBezTo>
                  <a:pt x="64516" y="61887"/>
                  <a:pt x="58166" y="66624"/>
                  <a:pt x="51994" y="71590"/>
                </a:cubicBezTo>
                <a:cubicBezTo>
                  <a:pt x="45936" y="76441"/>
                  <a:pt x="40094" y="81457"/>
                  <a:pt x="34417" y="86651"/>
                </a:cubicBezTo>
                <a:cubicBezTo>
                  <a:pt x="39510" y="88480"/>
                  <a:pt x="43027" y="90703"/>
                  <a:pt x="45415" y="93217"/>
                </a:cubicBezTo>
                <a:lnTo>
                  <a:pt x="54648" y="83095"/>
                </a:lnTo>
                <a:cubicBezTo>
                  <a:pt x="54927" y="82803"/>
                  <a:pt x="55207" y="82486"/>
                  <a:pt x="55804" y="83045"/>
                </a:cubicBezTo>
                <a:cubicBezTo>
                  <a:pt x="56413" y="83603"/>
                  <a:pt x="56134" y="83908"/>
                  <a:pt x="55854" y="84200"/>
                </a:cubicBezTo>
                <a:lnTo>
                  <a:pt x="46482" y="94475"/>
                </a:lnTo>
                <a:cubicBezTo>
                  <a:pt x="46558" y="94589"/>
                  <a:pt x="46634" y="94678"/>
                  <a:pt x="46710" y="94792"/>
                </a:cubicBezTo>
                <a:cubicBezTo>
                  <a:pt x="49174" y="98170"/>
                  <a:pt x="49847" y="101955"/>
                  <a:pt x="49593" y="105943"/>
                </a:cubicBezTo>
                <a:cubicBezTo>
                  <a:pt x="49669" y="106895"/>
                  <a:pt x="49885" y="107594"/>
                  <a:pt x="50241" y="108051"/>
                </a:cubicBezTo>
                <a:cubicBezTo>
                  <a:pt x="50457" y="108343"/>
                  <a:pt x="50736" y="108533"/>
                  <a:pt x="51028" y="108673"/>
                </a:cubicBezTo>
                <a:cubicBezTo>
                  <a:pt x="51346" y="108800"/>
                  <a:pt x="51740" y="108851"/>
                  <a:pt x="52146" y="108813"/>
                </a:cubicBezTo>
                <a:cubicBezTo>
                  <a:pt x="53149" y="108762"/>
                  <a:pt x="54330" y="108267"/>
                  <a:pt x="55448" y="107403"/>
                </a:cubicBezTo>
                <a:cubicBezTo>
                  <a:pt x="56985" y="105930"/>
                  <a:pt x="58509" y="104533"/>
                  <a:pt x="60020" y="103123"/>
                </a:cubicBezTo>
                <a:cubicBezTo>
                  <a:pt x="61607" y="101675"/>
                  <a:pt x="63195" y="100228"/>
                  <a:pt x="64617" y="98856"/>
                </a:cubicBezTo>
                <a:lnTo>
                  <a:pt x="64960" y="98551"/>
                </a:lnTo>
                <a:lnTo>
                  <a:pt x="65125" y="98589"/>
                </a:lnTo>
                <a:cubicBezTo>
                  <a:pt x="67894" y="95427"/>
                  <a:pt x="69964" y="92239"/>
                  <a:pt x="72060" y="89064"/>
                </a:cubicBezTo>
                <a:cubicBezTo>
                  <a:pt x="76390" y="82397"/>
                  <a:pt x="80746" y="75729"/>
                  <a:pt x="91364" y="69050"/>
                </a:cubicBezTo>
                <a:cubicBezTo>
                  <a:pt x="98158" y="64770"/>
                  <a:pt x="98272" y="66624"/>
                  <a:pt x="92214" y="70434"/>
                </a:cubicBezTo>
                <a:cubicBezTo>
                  <a:pt x="81915" y="76910"/>
                  <a:pt x="77673" y="83438"/>
                  <a:pt x="73419" y="89941"/>
                </a:cubicBezTo>
                <a:cubicBezTo>
                  <a:pt x="71450" y="92963"/>
                  <a:pt x="69481" y="95986"/>
                  <a:pt x="66903" y="99021"/>
                </a:cubicBezTo>
                <a:cubicBezTo>
                  <a:pt x="69113" y="99504"/>
                  <a:pt x="71323" y="99872"/>
                  <a:pt x="73571" y="99948"/>
                </a:cubicBezTo>
                <a:cubicBezTo>
                  <a:pt x="76187" y="100062"/>
                  <a:pt x="78867" y="99809"/>
                  <a:pt x="81585" y="98970"/>
                </a:cubicBezTo>
                <a:cubicBezTo>
                  <a:pt x="86766" y="92468"/>
                  <a:pt x="91580" y="87070"/>
                  <a:pt x="96075" y="82625"/>
                </a:cubicBezTo>
                <a:cubicBezTo>
                  <a:pt x="100698" y="78028"/>
                  <a:pt x="104965" y="74460"/>
                  <a:pt x="108928" y="71768"/>
                </a:cubicBezTo>
                <a:cubicBezTo>
                  <a:pt x="111226" y="70206"/>
                  <a:pt x="112128" y="71577"/>
                  <a:pt x="109842" y="73127"/>
                </a:cubicBezTo>
                <a:cubicBezTo>
                  <a:pt x="105943" y="75780"/>
                  <a:pt x="101752" y="79285"/>
                  <a:pt x="97231" y="83781"/>
                </a:cubicBezTo>
                <a:cubicBezTo>
                  <a:pt x="92875" y="88099"/>
                  <a:pt x="88176" y="93344"/>
                  <a:pt x="83134" y="99656"/>
                </a:cubicBezTo>
                <a:cubicBezTo>
                  <a:pt x="85356" y="102996"/>
                  <a:pt x="86131" y="103415"/>
                  <a:pt x="87630" y="102437"/>
                </a:cubicBezTo>
                <a:cubicBezTo>
                  <a:pt x="88150" y="102082"/>
                  <a:pt x="88697" y="101663"/>
                  <a:pt x="89382" y="101142"/>
                </a:cubicBezTo>
                <a:cubicBezTo>
                  <a:pt x="93611" y="97878"/>
                  <a:pt x="96659" y="91935"/>
                  <a:pt x="100190" y="87807"/>
                </a:cubicBezTo>
                <a:cubicBezTo>
                  <a:pt x="103454" y="83997"/>
                  <a:pt x="106769" y="80492"/>
                  <a:pt x="110109" y="77291"/>
                </a:cubicBezTo>
                <a:cubicBezTo>
                  <a:pt x="112268" y="75234"/>
                  <a:pt x="113411" y="76390"/>
                  <a:pt x="111239" y="78473"/>
                </a:cubicBezTo>
                <a:cubicBezTo>
                  <a:pt x="107924" y="81635"/>
                  <a:pt x="104660" y="85102"/>
                  <a:pt x="101435" y="88861"/>
                </a:cubicBezTo>
                <a:cubicBezTo>
                  <a:pt x="98437" y="92354"/>
                  <a:pt x="95491" y="96087"/>
                  <a:pt x="92570" y="100062"/>
                </a:cubicBezTo>
                <a:cubicBezTo>
                  <a:pt x="95466" y="101396"/>
                  <a:pt x="98209" y="102564"/>
                  <a:pt x="100508" y="103174"/>
                </a:cubicBezTo>
                <a:cubicBezTo>
                  <a:pt x="102730" y="103784"/>
                  <a:pt x="104483" y="103885"/>
                  <a:pt x="105397" y="103085"/>
                </a:cubicBezTo>
                <a:cubicBezTo>
                  <a:pt x="108217" y="99262"/>
                  <a:pt x="110769" y="95757"/>
                  <a:pt x="113423" y="91795"/>
                </a:cubicBezTo>
                <a:cubicBezTo>
                  <a:pt x="114719" y="89890"/>
                  <a:pt x="116318" y="90423"/>
                  <a:pt x="114782" y="92709"/>
                </a:cubicBezTo>
                <a:lnTo>
                  <a:pt x="110401" y="99237"/>
                </a:lnTo>
                <a:cubicBezTo>
                  <a:pt x="112090" y="99669"/>
                  <a:pt x="113716" y="99847"/>
                  <a:pt x="115240" y="99821"/>
                </a:cubicBezTo>
                <a:cubicBezTo>
                  <a:pt x="117144" y="99783"/>
                  <a:pt x="118934" y="99466"/>
                  <a:pt x="120687" y="99021"/>
                </a:cubicBezTo>
                <a:cubicBezTo>
                  <a:pt x="121716" y="98767"/>
                  <a:pt x="122947" y="98767"/>
                  <a:pt x="124192" y="98767"/>
                </a:cubicBezTo>
                <a:cubicBezTo>
                  <a:pt x="125716" y="98767"/>
                  <a:pt x="127304" y="98767"/>
                  <a:pt x="128294" y="98272"/>
                </a:cubicBezTo>
                <a:cubicBezTo>
                  <a:pt x="129501" y="97688"/>
                  <a:pt x="130415" y="96595"/>
                  <a:pt x="131317" y="95516"/>
                </a:cubicBezTo>
                <a:cubicBezTo>
                  <a:pt x="132028" y="94703"/>
                  <a:pt x="132727" y="93865"/>
                  <a:pt x="133565" y="93205"/>
                </a:cubicBezTo>
                <a:lnTo>
                  <a:pt x="133692" y="93103"/>
                </a:lnTo>
                <a:cubicBezTo>
                  <a:pt x="132079" y="90030"/>
                  <a:pt x="130618" y="86842"/>
                  <a:pt x="129298" y="83603"/>
                </a:cubicBezTo>
                <a:cubicBezTo>
                  <a:pt x="128510" y="82232"/>
                  <a:pt x="127812" y="80504"/>
                  <a:pt x="126999" y="78346"/>
                </a:cubicBezTo>
                <a:lnTo>
                  <a:pt x="127278" y="78257"/>
                </a:lnTo>
                <a:lnTo>
                  <a:pt x="126351" y="75513"/>
                </a:lnTo>
                <a:lnTo>
                  <a:pt x="118693" y="86893"/>
                </a:lnTo>
                <a:cubicBezTo>
                  <a:pt x="116877" y="89610"/>
                  <a:pt x="115532" y="88683"/>
                  <a:pt x="117347" y="85978"/>
                </a:cubicBezTo>
                <a:lnTo>
                  <a:pt x="125716" y="73521"/>
                </a:lnTo>
                <a:cubicBezTo>
                  <a:pt x="125487" y="72797"/>
                  <a:pt x="125259" y="72047"/>
                  <a:pt x="125030" y="71298"/>
                </a:cubicBezTo>
                <a:cubicBezTo>
                  <a:pt x="124865" y="71209"/>
                  <a:pt x="124751" y="71031"/>
                  <a:pt x="124662" y="70854"/>
                </a:cubicBezTo>
                <a:cubicBezTo>
                  <a:pt x="124002" y="69749"/>
                  <a:pt x="123633" y="68326"/>
                  <a:pt x="123303" y="66866"/>
                </a:cubicBezTo>
                <a:cubicBezTo>
                  <a:pt x="122135" y="67132"/>
                  <a:pt x="120928" y="67475"/>
                  <a:pt x="119684" y="67920"/>
                </a:cubicBezTo>
                <a:cubicBezTo>
                  <a:pt x="117982" y="68542"/>
                  <a:pt x="116229" y="69317"/>
                  <a:pt x="114414" y="70307"/>
                </a:cubicBezTo>
                <a:cubicBezTo>
                  <a:pt x="112344" y="71438"/>
                  <a:pt x="111988" y="69774"/>
                  <a:pt x="113639" y="68885"/>
                </a:cubicBezTo>
                <a:cubicBezTo>
                  <a:pt x="115544" y="67844"/>
                  <a:pt x="117385" y="67018"/>
                  <a:pt x="119125" y="66383"/>
                </a:cubicBezTo>
                <a:cubicBezTo>
                  <a:pt x="120433" y="65913"/>
                  <a:pt x="121703" y="65545"/>
                  <a:pt x="122947" y="65265"/>
                </a:cubicBezTo>
                <a:cubicBezTo>
                  <a:pt x="122808" y="64694"/>
                  <a:pt x="122694" y="64123"/>
                  <a:pt x="122541" y="63640"/>
                </a:cubicBezTo>
                <a:cubicBezTo>
                  <a:pt x="121944" y="61583"/>
                  <a:pt x="123252" y="61075"/>
                  <a:pt x="123938" y="62725"/>
                </a:cubicBezTo>
                <a:lnTo>
                  <a:pt x="163791" y="47181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 rot="0" flipH="0" flipV="0">
            <a:off x="6213713" y="1816914"/>
            <a:ext cx="98373" cy="93648"/>
          </a:xfrm>
          <a:custGeom>
            <a:pathLst>
              <a:path w="98373" h="93648">
                <a:moveTo>
                  <a:pt x="74917" y="89153"/>
                </a:moveTo>
                <a:cubicBezTo>
                  <a:pt x="74003" y="88976"/>
                  <a:pt x="73089" y="88798"/>
                  <a:pt x="72149" y="88620"/>
                </a:cubicBezTo>
                <a:cubicBezTo>
                  <a:pt x="67297" y="81800"/>
                  <a:pt x="52489" y="87388"/>
                  <a:pt x="39358" y="91223"/>
                </a:cubicBezTo>
                <a:cubicBezTo>
                  <a:pt x="29871" y="93648"/>
                  <a:pt x="18974" y="92556"/>
                  <a:pt x="8763" y="93013"/>
                </a:cubicBezTo>
                <a:cubicBezTo>
                  <a:pt x="6782" y="92200"/>
                  <a:pt x="5626" y="91489"/>
                  <a:pt x="5880" y="88874"/>
                </a:cubicBezTo>
                <a:cubicBezTo>
                  <a:pt x="4674" y="86499"/>
                  <a:pt x="4191" y="84099"/>
                  <a:pt x="2985" y="81699"/>
                </a:cubicBezTo>
                <a:cubicBezTo>
                  <a:pt x="0" y="58966"/>
                  <a:pt x="6896" y="47586"/>
                  <a:pt x="10020" y="36664"/>
                </a:cubicBezTo>
                <a:cubicBezTo>
                  <a:pt x="11557" y="32600"/>
                  <a:pt x="11506" y="27190"/>
                  <a:pt x="11545" y="21259"/>
                </a:cubicBezTo>
                <a:lnTo>
                  <a:pt x="11545" y="6350"/>
                </a:lnTo>
                <a:cubicBezTo>
                  <a:pt x="11621" y="3784"/>
                  <a:pt x="11214" y="2209"/>
                  <a:pt x="11976" y="1206"/>
                </a:cubicBezTo>
                <a:cubicBezTo>
                  <a:pt x="12599" y="381"/>
                  <a:pt x="14097" y="571"/>
                  <a:pt x="15888" y="571"/>
                </a:cubicBezTo>
                <a:cubicBezTo>
                  <a:pt x="16675" y="584"/>
                  <a:pt x="17348" y="0"/>
                  <a:pt x="18415" y="266"/>
                </a:cubicBezTo>
                <a:cubicBezTo>
                  <a:pt x="18136" y="1651"/>
                  <a:pt x="18783" y="3035"/>
                  <a:pt x="18517" y="4419"/>
                </a:cubicBezTo>
                <a:cubicBezTo>
                  <a:pt x="22581" y="3378"/>
                  <a:pt x="24625" y="2235"/>
                  <a:pt x="25311" y="825"/>
                </a:cubicBezTo>
                <a:cubicBezTo>
                  <a:pt x="28397" y="228"/>
                  <a:pt x="29604" y="1320"/>
                  <a:pt x="28931" y="4102"/>
                </a:cubicBezTo>
                <a:cubicBezTo>
                  <a:pt x="31306" y="3949"/>
                  <a:pt x="33719" y="8420"/>
                  <a:pt x="33300" y="10490"/>
                </a:cubicBezTo>
                <a:cubicBezTo>
                  <a:pt x="34011" y="7975"/>
                  <a:pt x="36729" y="14401"/>
                  <a:pt x="33592" y="16421"/>
                </a:cubicBezTo>
                <a:cubicBezTo>
                  <a:pt x="33757" y="21551"/>
                  <a:pt x="33173" y="22910"/>
                  <a:pt x="27483" y="21996"/>
                </a:cubicBezTo>
                <a:cubicBezTo>
                  <a:pt x="24892" y="21374"/>
                  <a:pt x="24778" y="23787"/>
                  <a:pt x="24473" y="26212"/>
                </a:cubicBezTo>
                <a:cubicBezTo>
                  <a:pt x="23749" y="28790"/>
                  <a:pt x="23851" y="32905"/>
                  <a:pt x="22555" y="33947"/>
                </a:cubicBezTo>
                <a:cubicBezTo>
                  <a:pt x="23635" y="34543"/>
                  <a:pt x="23317" y="35839"/>
                  <a:pt x="22835" y="36995"/>
                </a:cubicBezTo>
                <a:cubicBezTo>
                  <a:pt x="21273" y="43700"/>
                  <a:pt x="21196" y="50939"/>
                  <a:pt x="21514" y="58305"/>
                </a:cubicBezTo>
                <a:cubicBezTo>
                  <a:pt x="21666" y="61506"/>
                  <a:pt x="20752" y="64147"/>
                  <a:pt x="20638" y="67360"/>
                </a:cubicBezTo>
                <a:cubicBezTo>
                  <a:pt x="21489" y="68732"/>
                  <a:pt x="21146" y="70243"/>
                  <a:pt x="21730" y="71615"/>
                </a:cubicBezTo>
                <a:cubicBezTo>
                  <a:pt x="23241" y="75196"/>
                  <a:pt x="23025" y="73291"/>
                  <a:pt x="24943" y="70878"/>
                </a:cubicBezTo>
                <a:cubicBezTo>
                  <a:pt x="28562" y="66370"/>
                  <a:pt x="33808" y="64338"/>
                  <a:pt x="38659" y="61861"/>
                </a:cubicBezTo>
                <a:cubicBezTo>
                  <a:pt x="44590" y="58813"/>
                  <a:pt x="50915" y="57645"/>
                  <a:pt x="54801" y="60172"/>
                </a:cubicBezTo>
                <a:cubicBezTo>
                  <a:pt x="55626" y="60350"/>
                  <a:pt x="57480" y="60642"/>
                  <a:pt x="58242" y="60236"/>
                </a:cubicBezTo>
                <a:cubicBezTo>
                  <a:pt x="70701" y="53682"/>
                  <a:pt x="82803" y="51549"/>
                  <a:pt x="95262" y="68897"/>
                </a:cubicBezTo>
                <a:lnTo>
                  <a:pt x="98373" y="86334"/>
                </a:lnTo>
                <a:lnTo>
                  <a:pt x="80682" y="87274"/>
                </a:lnTo>
                <a:close/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 rot="0" flipH="0" flipV="0">
            <a:off x="6213713" y="1816914"/>
            <a:ext cx="98373" cy="93648"/>
          </a:xfrm>
          <a:custGeom>
            <a:pathLst>
              <a:path w="98373" h="93648">
                <a:moveTo>
                  <a:pt x="74917" y="89153"/>
                </a:moveTo>
                <a:cubicBezTo>
                  <a:pt x="74003" y="88976"/>
                  <a:pt x="73089" y="88798"/>
                  <a:pt x="72149" y="88620"/>
                </a:cubicBezTo>
                <a:cubicBezTo>
                  <a:pt x="67297" y="81800"/>
                  <a:pt x="52489" y="87388"/>
                  <a:pt x="39358" y="91223"/>
                </a:cubicBezTo>
                <a:cubicBezTo>
                  <a:pt x="29871" y="93648"/>
                  <a:pt x="18974" y="92556"/>
                  <a:pt x="8763" y="93013"/>
                </a:cubicBezTo>
                <a:cubicBezTo>
                  <a:pt x="6782" y="92200"/>
                  <a:pt x="5626" y="91489"/>
                  <a:pt x="5880" y="88874"/>
                </a:cubicBezTo>
                <a:cubicBezTo>
                  <a:pt x="4674" y="86499"/>
                  <a:pt x="4191" y="84099"/>
                  <a:pt x="2985" y="81699"/>
                </a:cubicBezTo>
                <a:cubicBezTo>
                  <a:pt x="0" y="58966"/>
                  <a:pt x="6896" y="47586"/>
                  <a:pt x="10020" y="36664"/>
                </a:cubicBezTo>
                <a:cubicBezTo>
                  <a:pt x="11557" y="32600"/>
                  <a:pt x="11506" y="27203"/>
                  <a:pt x="11545" y="21259"/>
                </a:cubicBezTo>
                <a:lnTo>
                  <a:pt x="11545" y="6337"/>
                </a:lnTo>
                <a:cubicBezTo>
                  <a:pt x="11621" y="3784"/>
                  <a:pt x="11214" y="2197"/>
                  <a:pt x="11976" y="1206"/>
                </a:cubicBezTo>
                <a:cubicBezTo>
                  <a:pt x="12599" y="381"/>
                  <a:pt x="14097" y="571"/>
                  <a:pt x="15888" y="571"/>
                </a:cubicBezTo>
                <a:cubicBezTo>
                  <a:pt x="16675" y="596"/>
                  <a:pt x="17348" y="0"/>
                  <a:pt x="18415" y="266"/>
                </a:cubicBezTo>
                <a:cubicBezTo>
                  <a:pt x="18136" y="1651"/>
                  <a:pt x="18783" y="3035"/>
                  <a:pt x="18517" y="4419"/>
                </a:cubicBezTo>
                <a:cubicBezTo>
                  <a:pt x="22581" y="3378"/>
                  <a:pt x="24625" y="2235"/>
                  <a:pt x="25311" y="812"/>
                </a:cubicBezTo>
                <a:cubicBezTo>
                  <a:pt x="28397" y="241"/>
                  <a:pt x="29604" y="1320"/>
                  <a:pt x="28931" y="4089"/>
                </a:cubicBezTo>
                <a:cubicBezTo>
                  <a:pt x="31306" y="3949"/>
                  <a:pt x="33719" y="8420"/>
                  <a:pt x="33300" y="10490"/>
                </a:cubicBezTo>
                <a:cubicBezTo>
                  <a:pt x="34011" y="7975"/>
                  <a:pt x="36729" y="14401"/>
                  <a:pt x="33592" y="16421"/>
                </a:cubicBezTo>
                <a:cubicBezTo>
                  <a:pt x="33757" y="21551"/>
                  <a:pt x="33173" y="22910"/>
                  <a:pt x="27483" y="21983"/>
                </a:cubicBezTo>
                <a:cubicBezTo>
                  <a:pt x="24892" y="21374"/>
                  <a:pt x="24778" y="23787"/>
                  <a:pt x="24473" y="26212"/>
                </a:cubicBezTo>
                <a:cubicBezTo>
                  <a:pt x="23749" y="28790"/>
                  <a:pt x="23851" y="32918"/>
                  <a:pt x="22555" y="33947"/>
                </a:cubicBezTo>
                <a:cubicBezTo>
                  <a:pt x="23635" y="34543"/>
                  <a:pt x="23317" y="35839"/>
                  <a:pt x="22835" y="36995"/>
                </a:cubicBezTo>
                <a:cubicBezTo>
                  <a:pt x="21273" y="43700"/>
                  <a:pt x="21196" y="50939"/>
                  <a:pt x="21514" y="58305"/>
                </a:cubicBezTo>
                <a:cubicBezTo>
                  <a:pt x="21666" y="61506"/>
                  <a:pt x="20752" y="64147"/>
                  <a:pt x="20638" y="67360"/>
                </a:cubicBezTo>
                <a:cubicBezTo>
                  <a:pt x="21489" y="68732"/>
                  <a:pt x="21146" y="70243"/>
                  <a:pt x="21730" y="71615"/>
                </a:cubicBezTo>
                <a:cubicBezTo>
                  <a:pt x="23241" y="75196"/>
                  <a:pt x="23025" y="73291"/>
                  <a:pt x="24943" y="70878"/>
                </a:cubicBezTo>
                <a:cubicBezTo>
                  <a:pt x="28562" y="66370"/>
                  <a:pt x="33808" y="64338"/>
                  <a:pt x="38659" y="61861"/>
                </a:cubicBezTo>
                <a:cubicBezTo>
                  <a:pt x="44590" y="58813"/>
                  <a:pt x="50915" y="57645"/>
                  <a:pt x="54801" y="60172"/>
                </a:cubicBezTo>
                <a:cubicBezTo>
                  <a:pt x="55626" y="60350"/>
                  <a:pt x="57480" y="60642"/>
                  <a:pt x="58242" y="60236"/>
                </a:cubicBezTo>
                <a:cubicBezTo>
                  <a:pt x="70701" y="53682"/>
                  <a:pt x="82803" y="51549"/>
                  <a:pt x="95262" y="68897"/>
                </a:cubicBezTo>
                <a:lnTo>
                  <a:pt x="98373" y="86334"/>
                </a:lnTo>
                <a:lnTo>
                  <a:pt x="80682" y="87274"/>
                </a:lnTo>
                <a:lnTo>
                  <a:pt x="74917" y="89153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 rot="0" flipH="0" flipV="0">
            <a:off x="6252365" y="1869388"/>
            <a:ext cx="59905" cy="36867"/>
          </a:xfrm>
          <a:custGeom>
            <a:pathLst>
              <a:path w="59905" h="36867">
                <a:moveTo>
                  <a:pt x="55105" y="27546"/>
                </a:moveTo>
                <a:cubicBezTo>
                  <a:pt x="55574" y="28574"/>
                  <a:pt x="55371" y="30835"/>
                  <a:pt x="55371" y="32067"/>
                </a:cubicBezTo>
                <a:cubicBezTo>
                  <a:pt x="55371" y="32257"/>
                  <a:pt x="55295" y="32905"/>
                  <a:pt x="55295" y="32905"/>
                </a:cubicBezTo>
                <a:lnTo>
                  <a:pt x="55295" y="33184"/>
                </a:lnTo>
                <a:cubicBezTo>
                  <a:pt x="55295" y="33946"/>
                  <a:pt x="55574" y="32727"/>
                  <a:pt x="55574" y="32727"/>
                </a:cubicBezTo>
                <a:cubicBezTo>
                  <a:pt x="55854" y="31787"/>
                  <a:pt x="56133" y="31495"/>
                  <a:pt x="56133" y="30467"/>
                </a:cubicBezTo>
                <a:cubicBezTo>
                  <a:pt x="56133" y="29717"/>
                  <a:pt x="56133" y="28574"/>
                  <a:pt x="55676" y="28104"/>
                </a:cubicBezTo>
                <a:cubicBezTo>
                  <a:pt x="55485" y="27926"/>
                  <a:pt x="55676" y="27647"/>
                  <a:pt x="55105" y="27546"/>
                </a:cubicBezTo>
                <a:moveTo>
                  <a:pt x="36259" y="36677"/>
                </a:moveTo>
                <a:cubicBezTo>
                  <a:pt x="35344" y="36499"/>
                  <a:pt x="34443" y="36321"/>
                  <a:pt x="33503" y="36143"/>
                </a:cubicBezTo>
                <a:cubicBezTo>
                  <a:pt x="29413" y="30403"/>
                  <a:pt x="18225" y="33464"/>
                  <a:pt x="6960" y="36867"/>
                </a:cubicBezTo>
                <a:lnTo>
                  <a:pt x="0" y="9386"/>
                </a:lnTo>
                <a:cubicBezTo>
                  <a:pt x="5944" y="6350"/>
                  <a:pt x="12268" y="5639"/>
                  <a:pt x="16155" y="8166"/>
                </a:cubicBezTo>
                <a:cubicBezTo>
                  <a:pt x="17894" y="8725"/>
                  <a:pt x="19787" y="8319"/>
                  <a:pt x="21514" y="7392"/>
                </a:cubicBezTo>
                <a:cubicBezTo>
                  <a:pt x="36055" y="0"/>
                  <a:pt x="46939" y="2858"/>
                  <a:pt x="56082" y="17336"/>
                </a:cubicBezTo>
                <a:lnTo>
                  <a:pt x="59905" y="34645"/>
                </a:lnTo>
                <a:lnTo>
                  <a:pt x="47651" y="35521"/>
                </a:lnTo>
                <a:cubicBezTo>
                  <a:pt x="47168" y="30454"/>
                  <a:pt x="46609" y="24765"/>
                  <a:pt x="43917" y="21285"/>
                </a:cubicBezTo>
                <a:cubicBezTo>
                  <a:pt x="45771" y="26785"/>
                  <a:pt x="46596" y="31571"/>
                  <a:pt x="44933" y="3605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 rot="0" flipH="0" flipV="0">
            <a:off x="6252365" y="1869388"/>
            <a:ext cx="59905" cy="36867"/>
          </a:xfrm>
          <a:custGeom>
            <a:pathLst>
              <a:path w="59905" h="36867">
                <a:moveTo>
                  <a:pt x="55105" y="27546"/>
                </a:moveTo>
                <a:cubicBezTo>
                  <a:pt x="55574" y="28574"/>
                  <a:pt x="55371" y="30835"/>
                  <a:pt x="55371" y="32067"/>
                </a:cubicBezTo>
                <a:cubicBezTo>
                  <a:pt x="55371" y="32257"/>
                  <a:pt x="55295" y="32905"/>
                  <a:pt x="55295" y="32905"/>
                </a:cubicBezTo>
                <a:lnTo>
                  <a:pt x="55295" y="33184"/>
                </a:lnTo>
                <a:cubicBezTo>
                  <a:pt x="55295" y="33946"/>
                  <a:pt x="55574" y="32727"/>
                  <a:pt x="55574" y="32727"/>
                </a:cubicBezTo>
                <a:cubicBezTo>
                  <a:pt x="55854" y="31787"/>
                  <a:pt x="56133" y="31495"/>
                  <a:pt x="56133" y="30467"/>
                </a:cubicBezTo>
                <a:cubicBezTo>
                  <a:pt x="56133" y="29717"/>
                  <a:pt x="56133" y="28574"/>
                  <a:pt x="55676" y="28104"/>
                </a:cubicBezTo>
                <a:cubicBezTo>
                  <a:pt x="55485" y="27926"/>
                  <a:pt x="55676" y="27647"/>
                  <a:pt x="55105" y="27546"/>
                </a:cubicBezTo>
                <a:close/>
                <a:moveTo>
                  <a:pt x="36259" y="36677"/>
                </a:moveTo>
                <a:cubicBezTo>
                  <a:pt x="35344" y="36499"/>
                  <a:pt x="34443" y="36321"/>
                  <a:pt x="33503" y="36143"/>
                </a:cubicBezTo>
                <a:cubicBezTo>
                  <a:pt x="29413" y="30403"/>
                  <a:pt x="18225" y="33464"/>
                  <a:pt x="6960" y="36867"/>
                </a:cubicBezTo>
                <a:lnTo>
                  <a:pt x="0" y="9386"/>
                </a:lnTo>
                <a:cubicBezTo>
                  <a:pt x="5944" y="6350"/>
                  <a:pt x="12268" y="5639"/>
                  <a:pt x="16155" y="8166"/>
                </a:cubicBezTo>
                <a:cubicBezTo>
                  <a:pt x="17894" y="8725"/>
                  <a:pt x="19787" y="8319"/>
                  <a:pt x="21514" y="7392"/>
                </a:cubicBezTo>
                <a:cubicBezTo>
                  <a:pt x="36055" y="0"/>
                  <a:pt x="46939" y="2858"/>
                  <a:pt x="56082" y="17336"/>
                </a:cubicBezTo>
                <a:lnTo>
                  <a:pt x="59905" y="34645"/>
                </a:lnTo>
                <a:lnTo>
                  <a:pt x="47651" y="35521"/>
                </a:lnTo>
                <a:cubicBezTo>
                  <a:pt x="47168" y="30454"/>
                  <a:pt x="46609" y="24765"/>
                  <a:pt x="43917" y="21285"/>
                </a:cubicBezTo>
                <a:cubicBezTo>
                  <a:pt x="45771" y="26785"/>
                  <a:pt x="46596" y="31571"/>
                  <a:pt x="44933" y="36055"/>
                </a:cubicBezTo>
                <a:lnTo>
                  <a:pt x="36259" y="36677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 rot="0" flipH="0" flipV="0">
            <a:off x="6213702" y="1817141"/>
            <a:ext cx="39839" cy="93179"/>
          </a:xfrm>
          <a:custGeom>
            <a:pathLst>
              <a:path w="39839" h="93179">
                <a:moveTo>
                  <a:pt x="33604" y="64147"/>
                </a:moveTo>
                <a:cubicBezTo>
                  <a:pt x="30404" y="65797"/>
                  <a:pt x="27331" y="67690"/>
                  <a:pt x="24956" y="70649"/>
                </a:cubicBezTo>
                <a:cubicBezTo>
                  <a:pt x="23038" y="73062"/>
                  <a:pt x="23254" y="74980"/>
                  <a:pt x="21730" y="71385"/>
                </a:cubicBezTo>
                <a:cubicBezTo>
                  <a:pt x="21158" y="70014"/>
                  <a:pt x="21514" y="68503"/>
                  <a:pt x="20638" y="67131"/>
                </a:cubicBezTo>
                <a:cubicBezTo>
                  <a:pt x="20765" y="63919"/>
                  <a:pt x="21679" y="61277"/>
                  <a:pt x="21527" y="58077"/>
                </a:cubicBezTo>
                <a:cubicBezTo>
                  <a:pt x="21197" y="50711"/>
                  <a:pt x="21285" y="43485"/>
                  <a:pt x="22848" y="36766"/>
                </a:cubicBezTo>
                <a:cubicBezTo>
                  <a:pt x="23317" y="35598"/>
                  <a:pt x="23648" y="34315"/>
                  <a:pt x="22568" y="33718"/>
                </a:cubicBezTo>
                <a:cubicBezTo>
                  <a:pt x="23851" y="32690"/>
                  <a:pt x="23533" y="28562"/>
                  <a:pt x="24270" y="25997"/>
                </a:cubicBezTo>
                <a:cubicBezTo>
                  <a:pt x="24562" y="23558"/>
                  <a:pt x="24524" y="20485"/>
                  <a:pt x="27102" y="21120"/>
                </a:cubicBezTo>
                <a:cubicBezTo>
                  <a:pt x="32550" y="21857"/>
                  <a:pt x="33389" y="21094"/>
                  <a:pt x="33604" y="16192"/>
                </a:cubicBezTo>
                <a:cubicBezTo>
                  <a:pt x="32144" y="16535"/>
                  <a:pt x="28626" y="16942"/>
                  <a:pt x="27178" y="16942"/>
                </a:cubicBezTo>
                <a:cubicBezTo>
                  <a:pt x="29858" y="16459"/>
                  <a:pt x="32284" y="16522"/>
                  <a:pt x="33743" y="15214"/>
                </a:cubicBezTo>
                <a:cubicBezTo>
                  <a:pt x="34086" y="15113"/>
                  <a:pt x="34556" y="14351"/>
                  <a:pt x="34937" y="14249"/>
                </a:cubicBezTo>
                <a:cubicBezTo>
                  <a:pt x="35585" y="11684"/>
                  <a:pt x="33870" y="8318"/>
                  <a:pt x="33312" y="10261"/>
                </a:cubicBezTo>
                <a:cubicBezTo>
                  <a:pt x="33351" y="10033"/>
                  <a:pt x="33401" y="9791"/>
                  <a:pt x="33427" y="9563"/>
                </a:cubicBezTo>
                <a:cubicBezTo>
                  <a:pt x="31890" y="10706"/>
                  <a:pt x="29629" y="11735"/>
                  <a:pt x="27369" y="12090"/>
                </a:cubicBezTo>
                <a:cubicBezTo>
                  <a:pt x="29477" y="10985"/>
                  <a:pt x="30899" y="10503"/>
                  <a:pt x="32360" y="9271"/>
                </a:cubicBezTo>
                <a:cubicBezTo>
                  <a:pt x="33592" y="8166"/>
                  <a:pt x="30811" y="4737"/>
                  <a:pt x="29553" y="4623"/>
                </a:cubicBezTo>
                <a:cubicBezTo>
                  <a:pt x="27585" y="6705"/>
                  <a:pt x="26086" y="6832"/>
                  <a:pt x="23292" y="7874"/>
                </a:cubicBezTo>
                <a:cubicBezTo>
                  <a:pt x="25248" y="6223"/>
                  <a:pt x="28004" y="6172"/>
                  <a:pt x="29045" y="4178"/>
                </a:cubicBezTo>
                <a:cubicBezTo>
                  <a:pt x="29286" y="2006"/>
                  <a:pt x="27890" y="203"/>
                  <a:pt x="25121" y="736"/>
                </a:cubicBezTo>
                <a:cubicBezTo>
                  <a:pt x="24537" y="1968"/>
                  <a:pt x="23317" y="3086"/>
                  <a:pt x="20231" y="4013"/>
                </a:cubicBezTo>
                <a:cubicBezTo>
                  <a:pt x="20295" y="4089"/>
                  <a:pt x="20371" y="4165"/>
                  <a:pt x="20435" y="4229"/>
                </a:cubicBezTo>
                <a:cubicBezTo>
                  <a:pt x="18047" y="5410"/>
                  <a:pt x="16167" y="5931"/>
                  <a:pt x="12777" y="6693"/>
                </a:cubicBezTo>
                <a:cubicBezTo>
                  <a:pt x="12967" y="6477"/>
                  <a:pt x="12942" y="5740"/>
                  <a:pt x="13361" y="5613"/>
                </a:cubicBezTo>
                <a:cubicBezTo>
                  <a:pt x="13945" y="5448"/>
                  <a:pt x="14935" y="5334"/>
                  <a:pt x="15444" y="5029"/>
                </a:cubicBezTo>
                <a:cubicBezTo>
                  <a:pt x="15964" y="4712"/>
                  <a:pt x="16002" y="4191"/>
                  <a:pt x="16688" y="3670"/>
                </a:cubicBezTo>
                <a:cubicBezTo>
                  <a:pt x="17056" y="3403"/>
                  <a:pt x="17958" y="3480"/>
                  <a:pt x="18364" y="3035"/>
                </a:cubicBezTo>
                <a:cubicBezTo>
                  <a:pt x="18288" y="2045"/>
                  <a:pt x="17996" y="1283"/>
                  <a:pt x="18199" y="292"/>
                </a:cubicBezTo>
                <a:cubicBezTo>
                  <a:pt x="17120" y="0"/>
                  <a:pt x="16447" y="597"/>
                  <a:pt x="15659" y="597"/>
                </a:cubicBezTo>
                <a:cubicBezTo>
                  <a:pt x="13881" y="597"/>
                  <a:pt x="12840" y="381"/>
                  <a:pt x="12218" y="1206"/>
                </a:cubicBezTo>
                <a:cubicBezTo>
                  <a:pt x="11481" y="2210"/>
                  <a:pt x="11875" y="3556"/>
                  <a:pt x="11773" y="6121"/>
                </a:cubicBezTo>
                <a:cubicBezTo>
                  <a:pt x="11773" y="11087"/>
                  <a:pt x="11557" y="16065"/>
                  <a:pt x="11557" y="21031"/>
                </a:cubicBezTo>
                <a:cubicBezTo>
                  <a:pt x="11519" y="26962"/>
                  <a:pt x="11570" y="32385"/>
                  <a:pt x="10033" y="36436"/>
                </a:cubicBezTo>
                <a:cubicBezTo>
                  <a:pt x="6896" y="47358"/>
                  <a:pt x="0" y="58737"/>
                  <a:pt x="2997" y="81469"/>
                </a:cubicBezTo>
                <a:cubicBezTo>
                  <a:pt x="4204" y="83870"/>
                  <a:pt x="4687" y="86270"/>
                  <a:pt x="5893" y="88645"/>
                </a:cubicBezTo>
                <a:cubicBezTo>
                  <a:pt x="5639" y="91248"/>
                  <a:pt x="6795" y="91972"/>
                  <a:pt x="8776" y="92785"/>
                </a:cubicBezTo>
                <a:cubicBezTo>
                  <a:pt x="18987" y="92328"/>
                  <a:pt x="30341" y="93179"/>
                  <a:pt x="39839" y="907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rot="0" flipH="0" flipV="0">
            <a:off x="6213702" y="1817141"/>
            <a:ext cx="39839" cy="93179"/>
          </a:xfrm>
          <a:custGeom>
            <a:pathLst>
              <a:path w="39839" h="93179">
                <a:moveTo>
                  <a:pt x="33604" y="64147"/>
                </a:moveTo>
                <a:cubicBezTo>
                  <a:pt x="30404" y="65797"/>
                  <a:pt x="27331" y="67690"/>
                  <a:pt x="24956" y="70649"/>
                </a:cubicBezTo>
                <a:cubicBezTo>
                  <a:pt x="23038" y="73062"/>
                  <a:pt x="23254" y="74980"/>
                  <a:pt x="21730" y="71385"/>
                </a:cubicBezTo>
                <a:cubicBezTo>
                  <a:pt x="21158" y="70014"/>
                  <a:pt x="21514" y="68503"/>
                  <a:pt x="20638" y="67131"/>
                </a:cubicBezTo>
                <a:cubicBezTo>
                  <a:pt x="20765" y="63919"/>
                  <a:pt x="21679" y="61277"/>
                  <a:pt x="21527" y="58077"/>
                </a:cubicBezTo>
                <a:cubicBezTo>
                  <a:pt x="21197" y="50724"/>
                  <a:pt x="21285" y="43485"/>
                  <a:pt x="22848" y="36766"/>
                </a:cubicBezTo>
                <a:cubicBezTo>
                  <a:pt x="23317" y="35611"/>
                  <a:pt x="23648" y="34315"/>
                  <a:pt x="22568" y="33718"/>
                </a:cubicBezTo>
                <a:cubicBezTo>
                  <a:pt x="23851" y="32690"/>
                  <a:pt x="23533" y="28562"/>
                  <a:pt x="24270" y="25984"/>
                </a:cubicBezTo>
                <a:cubicBezTo>
                  <a:pt x="24562" y="23558"/>
                  <a:pt x="24524" y="20485"/>
                  <a:pt x="27102" y="21120"/>
                </a:cubicBezTo>
                <a:cubicBezTo>
                  <a:pt x="32550" y="21869"/>
                  <a:pt x="33389" y="21094"/>
                  <a:pt x="33604" y="16192"/>
                </a:cubicBezTo>
                <a:cubicBezTo>
                  <a:pt x="32144" y="16535"/>
                  <a:pt x="28626" y="16942"/>
                  <a:pt x="27178" y="16942"/>
                </a:cubicBezTo>
                <a:cubicBezTo>
                  <a:pt x="29858" y="16459"/>
                  <a:pt x="32284" y="16522"/>
                  <a:pt x="33743" y="15214"/>
                </a:cubicBezTo>
                <a:cubicBezTo>
                  <a:pt x="34086" y="15126"/>
                  <a:pt x="34556" y="14351"/>
                  <a:pt x="34937" y="14249"/>
                </a:cubicBezTo>
                <a:cubicBezTo>
                  <a:pt x="35585" y="11684"/>
                  <a:pt x="33870" y="8318"/>
                  <a:pt x="33312" y="10261"/>
                </a:cubicBezTo>
                <a:cubicBezTo>
                  <a:pt x="33351" y="10033"/>
                  <a:pt x="33401" y="9791"/>
                  <a:pt x="33427" y="9563"/>
                </a:cubicBezTo>
                <a:cubicBezTo>
                  <a:pt x="31890" y="10706"/>
                  <a:pt x="29629" y="11735"/>
                  <a:pt x="27369" y="12078"/>
                </a:cubicBezTo>
                <a:cubicBezTo>
                  <a:pt x="29477" y="10985"/>
                  <a:pt x="30899" y="10503"/>
                  <a:pt x="32360" y="9271"/>
                </a:cubicBezTo>
                <a:cubicBezTo>
                  <a:pt x="33592" y="8166"/>
                  <a:pt x="30811" y="4737"/>
                  <a:pt x="29553" y="4623"/>
                </a:cubicBezTo>
                <a:cubicBezTo>
                  <a:pt x="27585" y="6705"/>
                  <a:pt x="26086" y="6832"/>
                  <a:pt x="23292" y="7874"/>
                </a:cubicBezTo>
                <a:cubicBezTo>
                  <a:pt x="25248" y="6236"/>
                  <a:pt x="28004" y="6172"/>
                  <a:pt x="29045" y="4178"/>
                </a:cubicBezTo>
                <a:cubicBezTo>
                  <a:pt x="29286" y="2006"/>
                  <a:pt x="27890" y="203"/>
                  <a:pt x="25121" y="736"/>
                </a:cubicBezTo>
                <a:cubicBezTo>
                  <a:pt x="24537" y="1968"/>
                  <a:pt x="23317" y="3086"/>
                  <a:pt x="20231" y="4013"/>
                </a:cubicBezTo>
                <a:cubicBezTo>
                  <a:pt x="20295" y="4076"/>
                  <a:pt x="20371" y="4165"/>
                  <a:pt x="20435" y="4229"/>
                </a:cubicBezTo>
                <a:cubicBezTo>
                  <a:pt x="18047" y="5410"/>
                  <a:pt x="16167" y="5931"/>
                  <a:pt x="12777" y="6693"/>
                </a:cubicBezTo>
                <a:cubicBezTo>
                  <a:pt x="12967" y="6477"/>
                  <a:pt x="12942" y="5740"/>
                  <a:pt x="13361" y="5613"/>
                </a:cubicBezTo>
                <a:cubicBezTo>
                  <a:pt x="13945" y="5448"/>
                  <a:pt x="14935" y="5334"/>
                  <a:pt x="15444" y="5029"/>
                </a:cubicBezTo>
                <a:cubicBezTo>
                  <a:pt x="15964" y="4712"/>
                  <a:pt x="16002" y="4191"/>
                  <a:pt x="16688" y="3670"/>
                </a:cubicBezTo>
                <a:cubicBezTo>
                  <a:pt x="17056" y="3391"/>
                  <a:pt x="17958" y="3480"/>
                  <a:pt x="18364" y="3035"/>
                </a:cubicBezTo>
                <a:cubicBezTo>
                  <a:pt x="18288" y="2045"/>
                  <a:pt x="17996" y="1283"/>
                  <a:pt x="18199" y="279"/>
                </a:cubicBezTo>
                <a:cubicBezTo>
                  <a:pt x="17120" y="0"/>
                  <a:pt x="16447" y="597"/>
                  <a:pt x="15659" y="597"/>
                </a:cubicBezTo>
                <a:cubicBezTo>
                  <a:pt x="13881" y="597"/>
                  <a:pt x="12840" y="381"/>
                  <a:pt x="12218" y="1206"/>
                </a:cubicBezTo>
                <a:cubicBezTo>
                  <a:pt x="11481" y="2210"/>
                  <a:pt x="11875" y="3556"/>
                  <a:pt x="11773" y="6121"/>
                </a:cubicBezTo>
                <a:cubicBezTo>
                  <a:pt x="11773" y="11087"/>
                  <a:pt x="11557" y="16065"/>
                  <a:pt x="11557" y="21031"/>
                </a:cubicBezTo>
                <a:cubicBezTo>
                  <a:pt x="11519" y="26962"/>
                  <a:pt x="11570" y="32385"/>
                  <a:pt x="10033" y="36436"/>
                </a:cubicBezTo>
                <a:cubicBezTo>
                  <a:pt x="6896" y="47358"/>
                  <a:pt x="0" y="58737"/>
                  <a:pt x="2997" y="81469"/>
                </a:cubicBezTo>
                <a:cubicBezTo>
                  <a:pt x="4204" y="83870"/>
                  <a:pt x="4687" y="86270"/>
                  <a:pt x="5893" y="88645"/>
                </a:cubicBezTo>
                <a:cubicBezTo>
                  <a:pt x="5639" y="91248"/>
                  <a:pt x="6795" y="91972"/>
                  <a:pt x="8776" y="92785"/>
                </a:cubicBezTo>
                <a:cubicBezTo>
                  <a:pt x="18987" y="92328"/>
                  <a:pt x="30341" y="93179"/>
                  <a:pt x="39839" y="90766"/>
                </a:cubicBezTo>
                <a:lnTo>
                  <a:pt x="33604" y="64147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 rot="0" flipH="0" flipV="0">
            <a:off x="6225819" y="1790921"/>
            <a:ext cx="103009" cy="410844"/>
          </a:xfrm>
          <a:custGeom>
            <a:pathLst>
              <a:path w="103009" h="410844">
                <a:moveTo>
                  <a:pt x="17183" y="48590"/>
                </a:moveTo>
                <a:lnTo>
                  <a:pt x="103009" y="410844"/>
                </a:lnTo>
                <a:lnTo>
                  <a:pt x="95821" y="401510"/>
                </a:lnTo>
                <a:lnTo>
                  <a:pt x="12472" y="51523"/>
                </a:lnTo>
                <a:cubicBezTo>
                  <a:pt x="12586" y="47790"/>
                  <a:pt x="14440" y="47257"/>
                  <a:pt x="17183" y="48590"/>
                </a:cubicBezTo>
                <a:moveTo>
                  <a:pt x="12294" y="27953"/>
                </a:moveTo>
                <a:lnTo>
                  <a:pt x="6960" y="5474"/>
                </a:lnTo>
                <a:cubicBezTo>
                  <a:pt x="5715" y="0"/>
                  <a:pt x="0" y="851"/>
                  <a:pt x="1893" y="7189"/>
                </a:cubicBezTo>
                <a:lnTo>
                  <a:pt x="7379" y="3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 rot="0" flipH="0" flipV="0">
            <a:off x="6225819" y="1790921"/>
            <a:ext cx="103009" cy="410844"/>
          </a:xfrm>
          <a:custGeom>
            <a:pathLst>
              <a:path w="103009" h="410844">
                <a:moveTo>
                  <a:pt x="17183" y="48590"/>
                </a:moveTo>
                <a:lnTo>
                  <a:pt x="103009" y="410844"/>
                </a:lnTo>
                <a:lnTo>
                  <a:pt x="95821" y="401510"/>
                </a:lnTo>
                <a:lnTo>
                  <a:pt x="12472" y="51523"/>
                </a:lnTo>
                <a:cubicBezTo>
                  <a:pt x="12586" y="47803"/>
                  <a:pt x="14440" y="47257"/>
                  <a:pt x="17183" y="48590"/>
                </a:cubicBezTo>
                <a:close/>
                <a:moveTo>
                  <a:pt x="12294" y="27953"/>
                </a:moveTo>
                <a:lnTo>
                  <a:pt x="6960" y="5474"/>
                </a:lnTo>
                <a:cubicBezTo>
                  <a:pt x="5715" y="0"/>
                  <a:pt x="0" y="851"/>
                  <a:pt x="1893" y="7189"/>
                </a:cubicBezTo>
                <a:lnTo>
                  <a:pt x="7379" y="30150"/>
                </a:lnTo>
                <a:lnTo>
                  <a:pt x="12294" y="27953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rot="0" flipH="0" flipV="0">
            <a:off x="6269530" y="1902515"/>
            <a:ext cx="15886" cy="7937"/>
          </a:xfrm>
          <a:custGeom>
            <a:pathLst>
              <a:path w="15886" h="7937">
                <a:moveTo>
                  <a:pt x="1612" y="7937"/>
                </a:moveTo>
                <a:cubicBezTo>
                  <a:pt x="863" y="5664"/>
                  <a:pt x="241" y="3950"/>
                  <a:pt x="0" y="1448"/>
                </a:cubicBezTo>
                <a:cubicBezTo>
                  <a:pt x="1181" y="1194"/>
                  <a:pt x="1942" y="800"/>
                  <a:pt x="3364" y="648"/>
                </a:cubicBezTo>
                <a:cubicBezTo>
                  <a:pt x="3859" y="597"/>
                  <a:pt x="5523" y="838"/>
                  <a:pt x="5510" y="3200"/>
                </a:cubicBezTo>
                <a:cubicBezTo>
                  <a:pt x="5688" y="1359"/>
                  <a:pt x="6399" y="292"/>
                  <a:pt x="6869" y="254"/>
                </a:cubicBezTo>
                <a:cubicBezTo>
                  <a:pt x="10679" y="0"/>
                  <a:pt x="13816" y="89"/>
                  <a:pt x="15886" y="3010"/>
                </a:cubicBezTo>
                <a:lnTo>
                  <a:pt x="15734" y="3099"/>
                </a:lnTo>
                <a:cubicBezTo>
                  <a:pt x="9816" y="4890"/>
                  <a:pt x="5637" y="7137"/>
                  <a:pt x="1612" y="7937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rot="0" flipH="0" flipV="0">
            <a:off x="6269530" y="1902515"/>
            <a:ext cx="15886" cy="7937"/>
          </a:xfrm>
          <a:custGeom>
            <a:pathLst>
              <a:path w="15886" h="7937">
                <a:moveTo>
                  <a:pt x="1612" y="7937"/>
                </a:moveTo>
                <a:cubicBezTo>
                  <a:pt x="863" y="5664"/>
                  <a:pt x="241" y="3950"/>
                  <a:pt x="0" y="1448"/>
                </a:cubicBezTo>
                <a:cubicBezTo>
                  <a:pt x="1181" y="1194"/>
                  <a:pt x="1942" y="800"/>
                  <a:pt x="3364" y="648"/>
                </a:cubicBezTo>
                <a:cubicBezTo>
                  <a:pt x="3859" y="597"/>
                  <a:pt x="5523" y="838"/>
                  <a:pt x="5510" y="3200"/>
                </a:cubicBezTo>
                <a:cubicBezTo>
                  <a:pt x="5688" y="1359"/>
                  <a:pt x="6399" y="292"/>
                  <a:pt x="6869" y="254"/>
                </a:cubicBezTo>
                <a:cubicBezTo>
                  <a:pt x="10679" y="0"/>
                  <a:pt x="13816" y="89"/>
                  <a:pt x="15886" y="3010"/>
                </a:cubicBezTo>
                <a:lnTo>
                  <a:pt x="15734" y="3099"/>
                </a:lnTo>
                <a:cubicBezTo>
                  <a:pt x="9816" y="4890"/>
                  <a:pt x="5637" y="7137"/>
                  <a:pt x="1612" y="7937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rot="0" flipH="0" flipV="0">
            <a:off x="6432892" y="1892961"/>
            <a:ext cx="29094" cy="73126"/>
          </a:xfrm>
          <a:custGeom>
            <a:pathLst>
              <a:path w="29094" h="73126">
                <a:moveTo>
                  <a:pt x="25996" y="66865"/>
                </a:moveTo>
                <a:cubicBezTo>
                  <a:pt x="27710" y="66865"/>
                  <a:pt x="29094" y="68261"/>
                  <a:pt x="29094" y="69989"/>
                </a:cubicBezTo>
                <a:cubicBezTo>
                  <a:pt x="29094" y="71703"/>
                  <a:pt x="27710" y="73126"/>
                  <a:pt x="25996" y="73126"/>
                </a:cubicBezTo>
                <a:cubicBezTo>
                  <a:pt x="24257" y="73126"/>
                  <a:pt x="22860" y="71703"/>
                  <a:pt x="22860" y="69989"/>
                </a:cubicBezTo>
                <a:cubicBezTo>
                  <a:pt x="22860" y="68261"/>
                  <a:pt x="24257" y="66865"/>
                  <a:pt x="25996" y="66865"/>
                </a:cubicBezTo>
                <a:moveTo>
                  <a:pt x="11506" y="21095"/>
                </a:moveTo>
                <a:cubicBezTo>
                  <a:pt x="13220" y="21095"/>
                  <a:pt x="14643" y="22492"/>
                  <a:pt x="14643" y="24219"/>
                </a:cubicBezTo>
                <a:cubicBezTo>
                  <a:pt x="14643" y="25946"/>
                  <a:pt x="13220" y="27356"/>
                  <a:pt x="11506" y="27356"/>
                </a:cubicBezTo>
                <a:cubicBezTo>
                  <a:pt x="9791" y="27356"/>
                  <a:pt x="8382" y="25946"/>
                  <a:pt x="8382" y="24219"/>
                </a:cubicBezTo>
                <a:cubicBezTo>
                  <a:pt x="8382" y="22492"/>
                  <a:pt x="9791" y="21095"/>
                  <a:pt x="11506" y="21095"/>
                </a:cubicBezTo>
                <a:moveTo>
                  <a:pt x="3137" y="0"/>
                </a:moveTo>
                <a:cubicBezTo>
                  <a:pt x="4864" y="0"/>
                  <a:pt x="6261" y="1397"/>
                  <a:pt x="6261" y="3124"/>
                </a:cubicBezTo>
                <a:cubicBezTo>
                  <a:pt x="6261" y="4839"/>
                  <a:pt x="4864" y="6261"/>
                  <a:pt x="3137" y="6261"/>
                </a:cubicBezTo>
                <a:cubicBezTo>
                  <a:pt x="1397" y="6261"/>
                  <a:pt x="0" y="4839"/>
                  <a:pt x="0" y="3124"/>
                </a:cubicBezTo>
                <a:cubicBezTo>
                  <a:pt x="0" y="1397"/>
                  <a:pt x="1397" y="0"/>
                  <a:pt x="313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0">
            <a:off x="6420608" y="1892961"/>
            <a:ext cx="41389" cy="129031"/>
          </a:xfrm>
          <a:custGeom>
            <a:pathLst>
              <a:path w="41389" h="129031">
                <a:moveTo>
                  <a:pt x="2489" y="129031"/>
                </a:moveTo>
                <a:cubicBezTo>
                  <a:pt x="3809" y="124206"/>
                  <a:pt x="3606" y="123761"/>
                  <a:pt x="5054" y="119418"/>
                </a:cubicBezTo>
                <a:moveTo>
                  <a:pt x="0" y="121907"/>
                </a:moveTo>
                <a:cubicBezTo>
                  <a:pt x="1181" y="118681"/>
                  <a:pt x="1994" y="117589"/>
                  <a:pt x="4228" y="115417"/>
                </a:cubicBezTo>
                <a:moveTo>
                  <a:pt x="38264" y="66865"/>
                </a:moveTo>
                <a:cubicBezTo>
                  <a:pt x="39992" y="66865"/>
                  <a:pt x="41389" y="68262"/>
                  <a:pt x="41389" y="70002"/>
                </a:cubicBezTo>
                <a:cubicBezTo>
                  <a:pt x="41389" y="71704"/>
                  <a:pt x="39992" y="73126"/>
                  <a:pt x="38264" y="73126"/>
                </a:cubicBezTo>
                <a:cubicBezTo>
                  <a:pt x="36550" y="73126"/>
                  <a:pt x="35140" y="71704"/>
                  <a:pt x="35140" y="70002"/>
                </a:cubicBezTo>
                <a:cubicBezTo>
                  <a:pt x="35140" y="68262"/>
                  <a:pt x="36550" y="66865"/>
                  <a:pt x="38264" y="66865"/>
                </a:cubicBezTo>
                <a:close/>
                <a:moveTo>
                  <a:pt x="23799" y="21094"/>
                </a:moveTo>
                <a:cubicBezTo>
                  <a:pt x="25514" y="21094"/>
                  <a:pt x="26936" y="22491"/>
                  <a:pt x="26936" y="24218"/>
                </a:cubicBezTo>
                <a:cubicBezTo>
                  <a:pt x="26936" y="25946"/>
                  <a:pt x="25514" y="27355"/>
                  <a:pt x="23799" y="27355"/>
                </a:cubicBezTo>
                <a:cubicBezTo>
                  <a:pt x="22072" y="27355"/>
                  <a:pt x="20675" y="25946"/>
                  <a:pt x="20675" y="24218"/>
                </a:cubicBezTo>
                <a:cubicBezTo>
                  <a:pt x="20675" y="22491"/>
                  <a:pt x="22072" y="21094"/>
                  <a:pt x="23799" y="21094"/>
                </a:cubicBezTo>
                <a:close/>
                <a:moveTo>
                  <a:pt x="15430" y="0"/>
                </a:moveTo>
                <a:cubicBezTo>
                  <a:pt x="17144" y="0"/>
                  <a:pt x="18554" y="1396"/>
                  <a:pt x="18554" y="3124"/>
                </a:cubicBezTo>
                <a:cubicBezTo>
                  <a:pt x="18554" y="4838"/>
                  <a:pt x="17144" y="6261"/>
                  <a:pt x="15430" y="6261"/>
                </a:cubicBezTo>
                <a:cubicBezTo>
                  <a:pt x="13703" y="6261"/>
                  <a:pt x="12293" y="4838"/>
                  <a:pt x="12293" y="3124"/>
                </a:cubicBezTo>
                <a:cubicBezTo>
                  <a:pt x="12293" y="1396"/>
                  <a:pt x="13703" y="0"/>
                  <a:pt x="15430" y="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 rot="0" flipH="0" flipV="0">
            <a:off x="6254812" y="1974228"/>
            <a:ext cx="170294" cy="121741"/>
          </a:xfrm>
          <a:custGeom>
            <a:pathLst>
              <a:path w="170294" h="121741">
                <a:moveTo>
                  <a:pt x="170294" y="37985"/>
                </a:moveTo>
                <a:cubicBezTo>
                  <a:pt x="170066" y="37084"/>
                  <a:pt x="169850" y="36169"/>
                  <a:pt x="169647" y="35280"/>
                </a:cubicBezTo>
                <a:cubicBezTo>
                  <a:pt x="169215" y="35750"/>
                  <a:pt x="168809" y="36220"/>
                  <a:pt x="168428" y="36728"/>
                </a:cubicBezTo>
                <a:cubicBezTo>
                  <a:pt x="167488" y="37935"/>
                  <a:pt x="166726" y="39280"/>
                  <a:pt x="166142" y="40842"/>
                </a:cubicBezTo>
                <a:lnTo>
                  <a:pt x="165938" y="40753"/>
                </a:lnTo>
                <a:cubicBezTo>
                  <a:pt x="166205" y="41134"/>
                  <a:pt x="166434" y="41541"/>
                  <a:pt x="166650" y="41960"/>
                </a:cubicBezTo>
                <a:cubicBezTo>
                  <a:pt x="167196" y="43014"/>
                  <a:pt x="167640" y="44195"/>
                  <a:pt x="167996" y="45516"/>
                </a:cubicBezTo>
                <a:cubicBezTo>
                  <a:pt x="168453" y="43801"/>
                  <a:pt x="168936" y="42137"/>
                  <a:pt x="169444" y="40550"/>
                </a:cubicBezTo>
                <a:cubicBezTo>
                  <a:pt x="169710" y="39674"/>
                  <a:pt x="170015" y="38835"/>
                  <a:pt x="170294" y="37985"/>
                </a:cubicBezTo>
                <a:moveTo>
                  <a:pt x="130391" y="41718"/>
                </a:moveTo>
                <a:cubicBezTo>
                  <a:pt x="138494" y="42137"/>
                  <a:pt x="146952" y="43915"/>
                  <a:pt x="155664" y="47243"/>
                </a:cubicBezTo>
                <a:lnTo>
                  <a:pt x="156807" y="42391"/>
                </a:lnTo>
                <a:cubicBezTo>
                  <a:pt x="148806" y="39813"/>
                  <a:pt x="140513" y="38277"/>
                  <a:pt x="131864" y="38086"/>
                </a:cubicBezTo>
                <a:cubicBezTo>
                  <a:pt x="123177" y="37909"/>
                  <a:pt x="114122" y="39064"/>
                  <a:pt x="104610" y="41883"/>
                </a:cubicBezTo>
                <a:lnTo>
                  <a:pt x="105918" y="44715"/>
                </a:lnTo>
                <a:cubicBezTo>
                  <a:pt x="113602" y="42341"/>
                  <a:pt x="121831" y="41274"/>
                  <a:pt x="130391" y="41718"/>
                </a:cubicBezTo>
                <a:moveTo>
                  <a:pt x="15050" y="22771"/>
                </a:moveTo>
                <a:lnTo>
                  <a:pt x="12891" y="24917"/>
                </a:lnTo>
                <a:cubicBezTo>
                  <a:pt x="6782" y="34201"/>
                  <a:pt x="2667" y="44601"/>
                  <a:pt x="1308" y="56527"/>
                </a:cubicBezTo>
                <a:cubicBezTo>
                  <a:pt x="0" y="68236"/>
                  <a:pt x="1321" y="81419"/>
                  <a:pt x="6033" y="96506"/>
                </a:cubicBezTo>
                <a:cubicBezTo>
                  <a:pt x="9335" y="93991"/>
                  <a:pt x="13716" y="92887"/>
                  <a:pt x="18682" y="92518"/>
                </a:cubicBezTo>
                <a:cubicBezTo>
                  <a:pt x="23978" y="92150"/>
                  <a:pt x="29959" y="92620"/>
                  <a:pt x="36005" y="93166"/>
                </a:cubicBezTo>
                <a:lnTo>
                  <a:pt x="28893" y="63385"/>
                </a:lnTo>
                <a:cubicBezTo>
                  <a:pt x="28601" y="63334"/>
                  <a:pt x="28283" y="63283"/>
                  <a:pt x="27966" y="63219"/>
                </a:cubicBezTo>
                <a:cubicBezTo>
                  <a:pt x="27369" y="63118"/>
                  <a:pt x="26886" y="63029"/>
                  <a:pt x="26480" y="62940"/>
                </a:cubicBezTo>
                <a:lnTo>
                  <a:pt x="26404" y="62927"/>
                </a:lnTo>
                <a:lnTo>
                  <a:pt x="26302" y="62877"/>
                </a:lnTo>
                <a:cubicBezTo>
                  <a:pt x="21527" y="60629"/>
                  <a:pt x="18530" y="57720"/>
                  <a:pt x="16726" y="54367"/>
                </a:cubicBezTo>
                <a:cubicBezTo>
                  <a:pt x="14948" y="51002"/>
                  <a:pt x="14377" y="47230"/>
                  <a:pt x="14440" y="43166"/>
                </a:cubicBezTo>
                <a:lnTo>
                  <a:pt x="14440" y="43153"/>
                </a:lnTo>
                <a:cubicBezTo>
                  <a:pt x="14605" y="39521"/>
                  <a:pt x="15126" y="36157"/>
                  <a:pt x="15647" y="32867"/>
                </a:cubicBezTo>
                <a:cubicBezTo>
                  <a:pt x="16091" y="30023"/>
                  <a:pt x="16523" y="27216"/>
                  <a:pt x="16713" y="24257"/>
                </a:cubicBezTo>
                <a:close/>
                <a:moveTo>
                  <a:pt x="43256" y="95147"/>
                </a:moveTo>
                <a:cubicBezTo>
                  <a:pt x="44412" y="95439"/>
                  <a:pt x="45606" y="95719"/>
                  <a:pt x="46800" y="95973"/>
                </a:cubicBezTo>
                <a:cubicBezTo>
                  <a:pt x="48133" y="96265"/>
                  <a:pt x="49479" y="96493"/>
                  <a:pt x="50876" y="96684"/>
                </a:cubicBezTo>
                <a:cubicBezTo>
                  <a:pt x="54077" y="95668"/>
                  <a:pt x="57023" y="95249"/>
                  <a:pt x="59741" y="95135"/>
                </a:cubicBezTo>
                <a:cubicBezTo>
                  <a:pt x="61875" y="95058"/>
                  <a:pt x="63868" y="95147"/>
                  <a:pt x="65748" y="95312"/>
                </a:cubicBezTo>
                <a:cubicBezTo>
                  <a:pt x="65735" y="95007"/>
                  <a:pt x="65723" y="94677"/>
                  <a:pt x="65710" y="94347"/>
                </a:cubicBezTo>
                <a:cubicBezTo>
                  <a:pt x="65469" y="93166"/>
                  <a:pt x="65189" y="91896"/>
                  <a:pt x="64859" y="90588"/>
                </a:cubicBezTo>
                <a:cubicBezTo>
                  <a:pt x="63907" y="86473"/>
                  <a:pt x="62865" y="82054"/>
                  <a:pt x="63272" y="78129"/>
                </a:cubicBezTo>
                <a:cubicBezTo>
                  <a:pt x="62560" y="77177"/>
                  <a:pt x="61824" y="75919"/>
                  <a:pt x="61074" y="74675"/>
                </a:cubicBezTo>
                <a:cubicBezTo>
                  <a:pt x="60338" y="73392"/>
                  <a:pt x="59589" y="72109"/>
                  <a:pt x="58839" y="71144"/>
                </a:cubicBezTo>
                <a:lnTo>
                  <a:pt x="58789" y="71093"/>
                </a:lnTo>
                <a:lnTo>
                  <a:pt x="58750" y="70992"/>
                </a:lnTo>
                <a:cubicBezTo>
                  <a:pt x="57874" y="69201"/>
                  <a:pt x="57010" y="67753"/>
                  <a:pt x="56134" y="66293"/>
                </a:cubicBezTo>
                <a:cubicBezTo>
                  <a:pt x="55639" y="65442"/>
                  <a:pt x="55118" y="64566"/>
                  <a:pt x="54585" y="63626"/>
                </a:cubicBezTo>
                <a:cubicBezTo>
                  <a:pt x="48844" y="64642"/>
                  <a:pt x="42659" y="64921"/>
                  <a:pt x="35954" y="64312"/>
                </a:cubicBezTo>
                <a:close/>
                <a:moveTo>
                  <a:pt x="156032" y="121741"/>
                </a:moveTo>
                <a:cubicBezTo>
                  <a:pt x="158153" y="120763"/>
                  <a:pt x="159423" y="119277"/>
                  <a:pt x="160541" y="117969"/>
                </a:cubicBezTo>
                <a:cubicBezTo>
                  <a:pt x="161023" y="117410"/>
                  <a:pt x="161481" y="116877"/>
                  <a:pt x="161989" y="116407"/>
                </a:cubicBezTo>
                <a:cubicBezTo>
                  <a:pt x="164110" y="107136"/>
                  <a:pt x="165138" y="97967"/>
                  <a:pt x="165583" y="88848"/>
                </a:cubicBezTo>
                <a:cubicBezTo>
                  <a:pt x="165989" y="80415"/>
                  <a:pt x="165913" y="72033"/>
                  <a:pt x="165773" y="63677"/>
                </a:cubicBezTo>
                <a:cubicBezTo>
                  <a:pt x="164999" y="64489"/>
                  <a:pt x="164135" y="64997"/>
                  <a:pt x="163157" y="65112"/>
                </a:cubicBezTo>
                <a:cubicBezTo>
                  <a:pt x="163094" y="67779"/>
                  <a:pt x="163043" y="70369"/>
                  <a:pt x="162992" y="72897"/>
                </a:cubicBezTo>
                <a:cubicBezTo>
                  <a:pt x="162662" y="89978"/>
                  <a:pt x="162408" y="103720"/>
                  <a:pt x="159449" y="114045"/>
                </a:cubicBezTo>
                <a:cubicBezTo>
                  <a:pt x="158661" y="116826"/>
                  <a:pt x="157480" y="119391"/>
                  <a:pt x="156032" y="121741"/>
                </a:cubicBezTo>
                <a:moveTo>
                  <a:pt x="86436" y="83577"/>
                </a:moveTo>
                <a:cubicBezTo>
                  <a:pt x="88545" y="80136"/>
                  <a:pt x="95949" y="80517"/>
                  <a:pt x="103353" y="80898"/>
                </a:cubicBezTo>
                <a:cubicBezTo>
                  <a:pt x="104381" y="80949"/>
                  <a:pt x="105410" y="81025"/>
                  <a:pt x="106375" y="81050"/>
                </a:cubicBezTo>
                <a:cubicBezTo>
                  <a:pt x="107810" y="80898"/>
                  <a:pt x="109131" y="80568"/>
                  <a:pt x="110211" y="79958"/>
                </a:cubicBezTo>
                <a:cubicBezTo>
                  <a:pt x="111252" y="79374"/>
                  <a:pt x="112078" y="78510"/>
                  <a:pt x="112649" y="77304"/>
                </a:cubicBezTo>
                <a:cubicBezTo>
                  <a:pt x="113195" y="75005"/>
                  <a:pt x="113373" y="72960"/>
                  <a:pt x="113297" y="71055"/>
                </a:cubicBezTo>
                <a:cubicBezTo>
                  <a:pt x="113246" y="69150"/>
                  <a:pt x="112954" y="67372"/>
                  <a:pt x="112611" y="65645"/>
                </a:cubicBezTo>
                <a:cubicBezTo>
                  <a:pt x="109881" y="56654"/>
                  <a:pt x="105728" y="47624"/>
                  <a:pt x="101575" y="38607"/>
                </a:cubicBezTo>
                <a:cubicBezTo>
                  <a:pt x="100051" y="35280"/>
                  <a:pt x="98514" y="31953"/>
                  <a:pt x="97054" y="28664"/>
                </a:cubicBezTo>
                <a:cubicBezTo>
                  <a:pt x="93841" y="22822"/>
                  <a:pt x="91402" y="17221"/>
                  <a:pt x="89891" y="11938"/>
                </a:cubicBezTo>
                <a:cubicBezTo>
                  <a:pt x="88506" y="7074"/>
                  <a:pt x="87833" y="4318"/>
                  <a:pt x="88176" y="0"/>
                </a:cubicBezTo>
                <a:lnTo>
                  <a:pt x="86690" y="647"/>
                </a:lnTo>
                <a:cubicBezTo>
                  <a:pt x="86538" y="1168"/>
                  <a:pt x="86513" y="1829"/>
                  <a:pt x="86589" y="2641"/>
                </a:cubicBezTo>
                <a:cubicBezTo>
                  <a:pt x="86690" y="3543"/>
                  <a:pt x="86944" y="4610"/>
                  <a:pt x="87325" y="5804"/>
                </a:cubicBezTo>
                <a:cubicBezTo>
                  <a:pt x="91567" y="17792"/>
                  <a:pt x="93650" y="27851"/>
                  <a:pt x="93104" y="35547"/>
                </a:cubicBezTo>
                <a:cubicBezTo>
                  <a:pt x="92507" y="43433"/>
                  <a:pt x="89180" y="48868"/>
                  <a:pt x="82614" y="51421"/>
                </a:cubicBezTo>
                <a:cubicBezTo>
                  <a:pt x="82588" y="51434"/>
                  <a:pt x="82576" y="51459"/>
                  <a:pt x="82538" y="51472"/>
                </a:cubicBezTo>
                <a:cubicBezTo>
                  <a:pt x="82690" y="53326"/>
                  <a:pt x="82779" y="55117"/>
                  <a:pt x="82855" y="56806"/>
                </a:cubicBezTo>
                <a:cubicBezTo>
                  <a:pt x="82969" y="58724"/>
                  <a:pt x="83084" y="60514"/>
                  <a:pt x="83223" y="62254"/>
                </a:cubicBezTo>
                <a:cubicBezTo>
                  <a:pt x="84036" y="65213"/>
                  <a:pt x="84252" y="68515"/>
                  <a:pt x="84455" y="71741"/>
                </a:cubicBezTo>
                <a:cubicBezTo>
                  <a:pt x="84608" y="73951"/>
                  <a:pt x="84735" y="76110"/>
                  <a:pt x="85039" y="78002"/>
                </a:cubicBezTo>
                <a:cubicBezTo>
                  <a:pt x="85497" y="79488"/>
                  <a:pt x="85852" y="80999"/>
                  <a:pt x="86106" y="82574"/>
                </a:cubicBezTo>
                <a:lnTo>
                  <a:pt x="86170" y="82549"/>
                </a:lnTo>
                <a:cubicBezTo>
                  <a:pt x="86271" y="82892"/>
                  <a:pt x="86360" y="83235"/>
                  <a:pt x="86436" y="83565"/>
                </a:cubicBezTo>
                <a:close/>
                <a:moveTo>
                  <a:pt x="166256" y="60819"/>
                </a:moveTo>
                <a:cubicBezTo>
                  <a:pt x="166281" y="60806"/>
                  <a:pt x="166281" y="60794"/>
                  <a:pt x="166281" y="60768"/>
                </a:cubicBezTo>
                <a:cubicBezTo>
                  <a:pt x="167221" y="58724"/>
                  <a:pt x="167793" y="55879"/>
                  <a:pt x="167793" y="52691"/>
                </a:cubicBezTo>
                <a:cubicBezTo>
                  <a:pt x="167793" y="52297"/>
                  <a:pt x="167780" y="51904"/>
                  <a:pt x="167767" y="51497"/>
                </a:cubicBezTo>
                <a:cubicBezTo>
                  <a:pt x="167615" y="47979"/>
                  <a:pt x="166802" y="44804"/>
                  <a:pt x="165621" y="42493"/>
                </a:cubicBezTo>
                <a:cubicBezTo>
                  <a:pt x="164516" y="40321"/>
                  <a:pt x="163094" y="38975"/>
                  <a:pt x="161633" y="38975"/>
                </a:cubicBezTo>
                <a:lnTo>
                  <a:pt x="161544" y="38975"/>
                </a:lnTo>
                <a:cubicBezTo>
                  <a:pt x="160223" y="39039"/>
                  <a:pt x="159030" y="40232"/>
                  <a:pt x="158153" y="42163"/>
                </a:cubicBezTo>
                <a:cubicBezTo>
                  <a:pt x="158153" y="42176"/>
                  <a:pt x="158141" y="42188"/>
                  <a:pt x="158141" y="42188"/>
                </a:cubicBezTo>
                <a:lnTo>
                  <a:pt x="158103" y="42264"/>
                </a:lnTo>
                <a:cubicBezTo>
                  <a:pt x="158090" y="42290"/>
                  <a:pt x="158090" y="42315"/>
                  <a:pt x="158064" y="42341"/>
                </a:cubicBezTo>
                <a:cubicBezTo>
                  <a:pt x="158064" y="42353"/>
                  <a:pt x="158064" y="42353"/>
                  <a:pt x="158052" y="42353"/>
                </a:cubicBezTo>
                <a:lnTo>
                  <a:pt x="158052" y="42391"/>
                </a:lnTo>
                <a:cubicBezTo>
                  <a:pt x="158039" y="42404"/>
                  <a:pt x="158039" y="42429"/>
                  <a:pt x="158026" y="42455"/>
                </a:cubicBezTo>
                <a:cubicBezTo>
                  <a:pt x="158001" y="42480"/>
                  <a:pt x="158001" y="42493"/>
                  <a:pt x="157988" y="42531"/>
                </a:cubicBezTo>
                <a:lnTo>
                  <a:pt x="157975" y="42544"/>
                </a:lnTo>
                <a:lnTo>
                  <a:pt x="157975" y="42569"/>
                </a:lnTo>
                <a:cubicBezTo>
                  <a:pt x="157975" y="42582"/>
                  <a:pt x="157950" y="42595"/>
                  <a:pt x="157950" y="42607"/>
                </a:cubicBezTo>
                <a:cubicBezTo>
                  <a:pt x="157950" y="42607"/>
                  <a:pt x="157937" y="42633"/>
                  <a:pt x="157937" y="42645"/>
                </a:cubicBezTo>
                <a:lnTo>
                  <a:pt x="157937" y="42658"/>
                </a:lnTo>
                <a:cubicBezTo>
                  <a:pt x="157887" y="42760"/>
                  <a:pt x="157861" y="42861"/>
                  <a:pt x="157836" y="42963"/>
                </a:cubicBezTo>
                <a:cubicBezTo>
                  <a:pt x="157836" y="42963"/>
                  <a:pt x="157823" y="42963"/>
                  <a:pt x="157823" y="42976"/>
                </a:cubicBezTo>
                <a:lnTo>
                  <a:pt x="157823" y="42988"/>
                </a:lnTo>
                <a:cubicBezTo>
                  <a:pt x="157810" y="43014"/>
                  <a:pt x="157810" y="43014"/>
                  <a:pt x="157810" y="43039"/>
                </a:cubicBezTo>
                <a:cubicBezTo>
                  <a:pt x="157785" y="43039"/>
                  <a:pt x="157785" y="43052"/>
                  <a:pt x="157785" y="43065"/>
                </a:cubicBezTo>
                <a:lnTo>
                  <a:pt x="157785" y="43090"/>
                </a:lnTo>
                <a:cubicBezTo>
                  <a:pt x="157569" y="43661"/>
                  <a:pt x="157379" y="44284"/>
                  <a:pt x="157226" y="44931"/>
                </a:cubicBezTo>
                <a:cubicBezTo>
                  <a:pt x="156998" y="45909"/>
                  <a:pt x="156820" y="46963"/>
                  <a:pt x="156744" y="48106"/>
                </a:cubicBezTo>
                <a:lnTo>
                  <a:pt x="156705" y="48589"/>
                </a:lnTo>
                <a:cubicBezTo>
                  <a:pt x="156667" y="49135"/>
                  <a:pt x="156655" y="49694"/>
                  <a:pt x="156655" y="50240"/>
                </a:cubicBezTo>
                <a:cubicBezTo>
                  <a:pt x="156655" y="50634"/>
                  <a:pt x="156655" y="51027"/>
                  <a:pt x="156667" y="51434"/>
                </a:cubicBezTo>
                <a:cubicBezTo>
                  <a:pt x="156820" y="54952"/>
                  <a:pt x="157633" y="58152"/>
                  <a:pt x="158814" y="60438"/>
                </a:cubicBezTo>
                <a:cubicBezTo>
                  <a:pt x="159741" y="62254"/>
                  <a:pt x="160884" y="63499"/>
                  <a:pt x="162065" y="63854"/>
                </a:cubicBezTo>
                <a:lnTo>
                  <a:pt x="163170" y="63918"/>
                </a:lnTo>
                <a:cubicBezTo>
                  <a:pt x="163995" y="63791"/>
                  <a:pt x="164745" y="63207"/>
                  <a:pt x="165405" y="6230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 rot="0" flipH="0" flipV="0">
            <a:off x="6254812" y="1974228"/>
            <a:ext cx="170294" cy="121741"/>
          </a:xfrm>
          <a:custGeom>
            <a:pathLst>
              <a:path w="170294" h="121741">
                <a:moveTo>
                  <a:pt x="170294" y="37985"/>
                </a:moveTo>
                <a:cubicBezTo>
                  <a:pt x="170066" y="37084"/>
                  <a:pt x="169850" y="36169"/>
                  <a:pt x="169647" y="35280"/>
                </a:cubicBezTo>
                <a:cubicBezTo>
                  <a:pt x="169215" y="35750"/>
                  <a:pt x="168809" y="36220"/>
                  <a:pt x="168428" y="36728"/>
                </a:cubicBezTo>
                <a:cubicBezTo>
                  <a:pt x="167488" y="37935"/>
                  <a:pt x="166726" y="39280"/>
                  <a:pt x="166142" y="40842"/>
                </a:cubicBezTo>
                <a:lnTo>
                  <a:pt x="165938" y="40753"/>
                </a:lnTo>
                <a:cubicBezTo>
                  <a:pt x="166205" y="41134"/>
                  <a:pt x="166434" y="41541"/>
                  <a:pt x="166650" y="41960"/>
                </a:cubicBezTo>
                <a:cubicBezTo>
                  <a:pt x="167196" y="43014"/>
                  <a:pt x="167640" y="44195"/>
                  <a:pt x="167996" y="45516"/>
                </a:cubicBezTo>
                <a:cubicBezTo>
                  <a:pt x="168453" y="43801"/>
                  <a:pt x="168936" y="42137"/>
                  <a:pt x="169444" y="40550"/>
                </a:cubicBezTo>
                <a:cubicBezTo>
                  <a:pt x="169710" y="39674"/>
                  <a:pt x="170015" y="38835"/>
                  <a:pt x="170294" y="37985"/>
                </a:cubicBezTo>
                <a:close/>
                <a:moveTo>
                  <a:pt x="130391" y="41718"/>
                </a:moveTo>
                <a:cubicBezTo>
                  <a:pt x="138494" y="42137"/>
                  <a:pt x="146952" y="43915"/>
                  <a:pt x="155664" y="47243"/>
                </a:cubicBezTo>
                <a:lnTo>
                  <a:pt x="156807" y="42391"/>
                </a:lnTo>
                <a:cubicBezTo>
                  <a:pt x="148806" y="39813"/>
                  <a:pt x="140513" y="38277"/>
                  <a:pt x="131864" y="38086"/>
                </a:cubicBezTo>
                <a:cubicBezTo>
                  <a:pt x="123177" y="37909"/>
                  <a:pt x="114122" y="39064"/>
                  <a:pt x="104610" y="41883"/>
                </a:cubicBezTo>
                <a:lnTo>
                  <a:pt x="105918" y="44715"/>
                </a:lnTo>
                <a:cubicBezTo>
                  <a:pt x="113602" y="42341"/>
                  <a:pt x="121831" y="41274"/>
                  <a:pt x="130391" y="41718"/>
                </a:cubicBezTo>
                <a:close/>
                <a:moveTo>
                  <a:pt x="15050" y="22771"/>
                </a:moveTo>
                <a:lnTo>
                  <a:pt x="12891" y="24917"/>
                </a:lnTo>
                <a:cubicBezTo>
                  <a:pt x="6782" y="34201"/>
                  <a:pt x="2667" y="44601"/>
                  <a:pt x="1308" y="56527"/>
                </a:cubicBezTo>
                <a:cubicBezTo>
                  <a:pt x="0" y="68236"/>
                  <a:pt x="1321" y="81419"/>
                  <a:pt x="6033" y="96506"/>
                </a:cubicBezTo>
                <a:cubicBezTo>
                  <a:pt x="9335" y="93991"/>
                  <a:pt x="13716" y="92887"/>
                  <a:pt x="18682" y="92518"/>
                </a:cubicBezTo>
                <a:cubicBezTo>
                  <a:pt x="23978" y="92150"/>
                  <a:pt x="29959" y="92620"/>
                  <a:pt x="36005" y="93166"/>
                </a:cubicBezTo>
                <a:lnTo>
                  <a:pt x="28893" y="63385"/>
                </a:lnTo>
                <a:cubicBezTo>
                  <a:pt x="28601" y="63334"/>
                  <a:pt x="28283" y="63283"/>
                  <a:pt x="27966" y="63219"/>
                </a:cubicBezTo>
                <a:cubicBezTo>
                  <a:pt x="27369" y="63118"/>
                  <a:pt x="26886" y="63029"/>
                  <a:pt x="26480" y="62940"/>
                </a:cubicBezTo>
                <a:lnTo>
                  <a:pt x="26404" y="62927"/>
                </a:lnTo>
                <a:lnTo>
                  <a:pt x="26302" y="62877"/>
                </a:lnTo>
                <a:cubicBezTo>
                  <a:pt x="21527" y="60629"/>
                  <a:pt x="18530" y="57720"/>
                  <a:pt x="16726" y="54367"/>
                </a:cubicBezTo>
                <a:cubicBezTo>
                  <a:pt x="14948" y="51002"/>
                  <a:pt x="14377" y="47230"/>
                  <a:pt x="14440" y="43166"/>
                </a:cubicBezTo>
                <a:lnTo>
                  <a:pt x="14440" y="43153"/>
                </a:lnTo>
                <a:cubicBezTo>
                  <a:pt x="14605" y="39521"/>
                  <a:pt x="15126" y="36157"/>
                  <a:pt x="15647" y="32867"/>
                </a:cubicBezTo>
                <a:cubicBezTo>
                  <a:pt x="16091" y="30023"/>
                  <a:pt x="16523" y="27216"/>
                  <a:pt x="16713" y="24257"/>
                </a:cubicBezTo>
                <a:lnTo>
                  <a:pt x="15050" y="22771"/>
                </a:lnTo>
                <a:close/>
                <a:moveTo>
                  <a:pt x="43256" y="95147"/>
                </a:moveTo>
                <a:cubicBezTo>
                  <a:pt x="44412" y="95439"/>
                  <a:pt x="45606" y="95719"/>
                  <a:pt x="46800" y="95973"/>
                </a:cubicBezTo>
                <a:cubicBezTo>
                  <a:pt x="48133" y="96265"/>
                  <a:pt x="49479" y="96493"/>
                  <a:pt x="50876" y="96684"/>
                </a:cubicBezTo>
                <a:cubicBezTo>
                  <a:pt x="54077" y="95668"/>
                  <a:pt x="57023" y="95249"/>
                  <a:pt x="59741" y="95135"/>
                </a:cubicBezTo>
                <a:cubicBezTo>
                  <a:pt x="61875" y="95058"/>
                  <a:pt x="63868" y="95147"/>
                  <a:pt x="65748" y="95312"/>
                </a:cubicBezTo>
                <a:cubicBezTo>
                  <a:pt x="65735" y="95007"/>
                  <a:pt x="65723" y="94677"/>
                  <a:pt x="65710" y="94347"/>
                </a:cubicBezTo>
                <a:cubicBezTo>
                  <a:pt x="65469" y="93166"/>
                  <a:pt x="65189" y="91896"/>
                  <a:pt x="64859" y="90588"/>
                </a:cubicBezTo>
                <a:cubicBezTo>
                  <a:pt x="63907" y="86473"/>
                  <a:pt x="62865" y="82054"/>
                  <a:pt x="63272" y="78129"/>
                </a:cubicBezTo>
                <a:cubicBezTo>
                  <a:pt x="62560" y="77177"/>
                  <a:pt x="61824" y="75919"/>
                  <a:pt x="61074" y="74675"/>
                </a:cubicBezTo>
                <a:cubicBezTo>
                  <a:pt x="60338" y="73392"/>
                  <a:pt x="59589" y="72109"/>
                  <a:pt x="58839" y="71144"/>
                </a:cubicBezTo>
                <a:lnTo>
                  <a:pt x="58789" y="71093"/>
                </a:lnTo>
                <a:lnTo>
                  <a:pt x="58750" y="70992"/>
                </a:lnTo>
                <a:cubicBezTo>
                  <a:pt x="57874" y="69201"/>
                  <a:pt x="57010" y="67753"/>
                  <a:pt x="56134" y="66293"/>
                </a:cubicBezTo>
                <a:cubicBezTo>
                  <a:pt x="55639" y="65442"/>
                  <a:pt x="55118" y="64566"/>
                  <a:pt x="54585" y="63626"/>
                </a:cubicBezTo>
                <a:cubicBezTo>
                  <a:pt x="48844" y="64642"/>
                  <a:pt x="42659" y="64921"/>
                  <a:pt x="35954" y="64312"/>
                </a:cubicBezTo>
                <a:lnTo>
                  <a:pt x="43256" y="95147"/>
                </a:lnTo>
                <a:close/>
                <a:moveTo>
                  <a:pt x="156032" y="121741"/>
                </a:moveTo>
                <a:cubicBezTo>
                  <a:pt x="158153" y="120763"/>
                  <a:pt x="159423" y="119277"/>
                  <a:pt x="160541" y="117969"/>
                </a:cubicBezTo>
                <a:cubicBezTo>
                  <a:pt x="161023" y="117410"/>
                  <a:pt x="161481" y="116877"/>
                  <a:pt x="161989" y="116407"/>
                </a:cubicBezTo>
                <a:cubicBezTo>
                  <a:pt x="164110" y="107136"/>
                  <a:pt x="165138" y="97967"/>
                  <a:pt x="165583" y="88848"/>
                </a:cubicBezTo>
                <a:cubicBezTo>
                  <a:pt x="165989" y="80415"/>
                  <a:pt x="165913" y="72033"/>
                  <a:pt x="165773" y="63677"/>
                </a:cubicBezTo>
                <a:cubicBezTo>
                  <a:pt x="164999" y="64489"/>
                  <a:pt x="164135" y="64997"/>
                  <a:pt x="163157" y="65112"/>
                </a:cubicBezTo>
                <a:cubicBezTo>
                  <a:pt x="163094" y="67779"/>
                  <a:pt x="163043" y="70369"/>
                  <a:pt x="162992" y="72897"/>
                </a:cubicBezTo>
                <a:cubicBezTo>
                  <a:pt x="162662" y="89978"/>
                  <a:pt x="162408" y="103720"/>
                  <a:pt x="159449" y="114045"/>
                </a:cubicBezTo>
                <a:cubicBezTo>
                  <a:pt x="158661" y="116826"/>
                  <a:pt x="157480" y="119391"/>
                  <a:pt x="156032" y="121741"/>
                </a:cubicBezTo>
                <a:close/>
                <a:moveTo>
                  <a:pt x="86436" y="83577"/>
                </a:moveTo>
                <a:cubicBezTo>
                  <a:pt x="88545" y="80136"/>
                  <a:pt x="95949" y="80517"/>
                  <a:pt x="103353" y="80898"/>
                </a:cubicBezTo>
                <a:cubicBezTo>
                  <a:pt x="104381" y="80949"/>
                  <a:pt x="105410" y="81025"/>
                  <a:pt x="106375" y="81050"/>
                </a:cubicBezTo>
                <a:cubicBezTo>
                  <a:pt x="107810" y="80898"/>
                  <a:pt x="109131" y="80568"/>
                  <a:pt x="110211" y="79958"/>
                </a:cubicBezTo>
                <a:cubicBezTo>
                  <a:pt x="111252" y="79374"/>
                  <a:pt x="112078" y="78510"/>
                  <a:pt x="112649" y="77304"/>
                </a:cubicBezTo>
                <a:cubicBezTo>
                  <a:pt x="113195" y="75005"/>
                  <a:pt x="113373" y="72960"/>
                  <a:pt x="113297" y="71055"/>
                </a:cubicBezTo>
                <a:cubicBezTo>
                  <a:pt x="113246" y="69150"/>
                  <a:pt x="112954" y="67372"/>
                  <a:pt x="112611" y="65645"/>
                </a:cubicBezTo>
                <a:cubicBezTo>
                  <a:pt x="109881" y="56654"/>
                  <a:pt x="105728" y="47624"/>
                  <a:pt x="101575" y="38607"/>
                </a:cubicBezTo>
                <a:cubicBezTo>
                  <a:pt x="100051" y="35280"/>
                  <a:pt x="98514" y="31953"/>
                  <a:pt x="97054" y="28664"/>
                </a:cubicBezTo>
                <a:cubicBezTo>
                  <a:pt x="93841" y="22822"/>
                  <a:pt x="91402" y="17221"/>
                  <a:pt x="89891" y="11938"/>
                </a:cubicBezTo>
                <a:cubicBezTo>
                  <a:pt x="88506" y="7074"/>
                  <a:pt x="87833" y="4318"/>
                  <a:pt x="88176" y="0"/>
                </a:cubicBezTo>
                <a:lnTo>
                  <a:pt x="86690" y="647"/>
                </a:lnTo>
                <a:cubicBezTo>
                  <a:pt x="86538" y="1168"/>
                  <a:pt x="86513" y="1829"/>
                  <a:pt x="86589" y="2641"/>
                </a:cubicBezTo>
                <a:cubicBezTo>
                  <a:pt x="86690" y="3543"/>
                  <a:pt x="86944" y="4610"/>
                  <a:pt x="87325" y="5804"/>
                </a:cubicBezTo>
                <a:cubicBezTo>
                  <a:pt x="91567" y="17792"/>
                  <a:pt x="93650" y="27851"/>
                  <a:pt x="93104" y="35547"/>
                </a:cubicBezTo>
                <a:cubicBezTo>
                  <a:pt x="92507" y="43433"/>
                  <a:pt x="89180" y="48868"/>
                  <a:pt x="82614" y="51421"/>
                </a:cubicBezTo>
                <a:cubicBezTo>
                  <a:pt x="82588" y="51434"/>
                  <a:pt x="82576" y="51459"/>
                  <a:pt x="82538" y="51472"/>
                </a:cubicBezTo>
                <a:cubicBezTo>
                  <a:pt x="82690" y="53326"/>
                  <a:pt x="82779" y="55117"/>
                  <a:pt x="82855" y="56806"/>
                </a:cubicBezTo>
                <a:cubicBezTo>
                  <a:pt x="82969" y="58724"/>
                  <a:pt x="83084" y="60514"/>
                  <a:pt x="83223" y="62254"/>
                </a:cubicBezTo>
                <a:cubicBezTo>
                  <a:pt x="84036" y="65213"/>
                  <a:pt x="84252" y="68515"/>
                  <a:pt x="84455" y="71741"/>
                </a:cubicBezTo>
                <a:cubicBezTo>
                  <a:pt x="84608" y="73951"/>
                  <a:pt x="84735" y="76110"/>
                  <a:pt x="85039" y="78002"/>
                </a:cubicBezTo>
                <a:cubicBezTo>
                  <a:pt x="85497" y="79488"/>
                  <a:pt x="85852" y="80999"/>
                  <a:pt x="86106" y="82574"/>
                </a:cubicBezTo>
                <a:lnTo>
                  <a:pt x="86170" y="82549"/>
                </a:lnTo>
                <a:cubicBezTo>
                  <a:pt x="86271" y="82892"/>
                  <a:pt x="86360" y="83235"/>
                  <a:pt x="86436" y="83565"/>
                </a:cubicBezTo>
                <a:lnTo>
                  <a:pt x="86436" y="83577"/>
                </a:lnTo>
                <a:close/>
                <a:moveTo>
                  <a:pt x="166256" y="60819"/>
                </a:moveTo>
                <a:cubicBezTo>
                  <a:pt x="166281" y="60806"/>
                  <a:pt x="166281" y="60794"/>
                  <a:pt x="166281" y="60768"/>
                </a:cubicBezTo>
                <a:cubicBezTo>
                  <a:pt x="167221" y="58724"/>
                  <a:pt x="167793" y="55879"/>
                  <a:pt x="167793" y="52691"/>
                </a:cubicBezTo>
                <a:cubicBezTo>
                  <a:pt x="167793" y="52297"/>
                  <a:pt x="167780" y="51904"/>
                  <a:pt x="167767" y="51497"/>
                </a:cubicBezTo>
                <a:cubicBezTo>
                  <a:pt x="167615" y="47979"/>
                  <a:pt x="166802" y="44804"/>
                  <a:pt x="165621" y="42493"/>
                </a:cubicBezTo>
                <a:cubicBezTo>
                  <a:pt x="164516" y="40321"/>
                  <a:pt x="163094" y="38975"/>
                  <a:pt x="161633" y="38975"/>
                </a:cubicBezTo>
                <a:lnTo>
                  <a:pt x="161544" y="38975"/>
                </a:lnTo>
                <a:cubicBezTo>
                  <a:pt x="160223" y="39039"/>
                  <a:pt x="159030" y="40232"/>
                  <a:pt x="158153" y="42163"/>
                </a:cubicBezTo>
                <a:cubicBezTo>
                  <a:pt x="158153" y="42176"/>
                  <a:pt x="158141" y="42188"/>
                  <a:pt x="158141" y="42188"/>
                </a:cubicBezTo>
                <a:lnTo>
                  <a:pt x="158103" y="42264"/>
                </a:lnTo>
                <a:cubicBezTo>
                  <a:pt x="158090" y="42290"/>
                  <a:pt x="158090" y="42315"/>
                  <a:pt x="158064" y="42341"/>
                </a:cubicBezTo>
                <a:cubicBezTo>
                  <a:pt x="158064" y="42353"/>
                  <a:pt x="158064" y="42353"/>
                  <a:pt x="158052" y="42353"/>
                </a:cubicBezTo>
                <a:lnTo>
                  <a:pt x="158052" y="42391"/>
                </a:lnTo>
                <a:cubicBezTo>
                  <a:pt x="158039" y="42404"/>
                  <a:pt x="158039" y="42429"/>
                  <a:pt x="158026" y="42455"/>
                </a:cubicBezTo>
                <a:cubicBezTo>
                  <a:pt x="158001" y="42480"/>
                  <a:pt x="158001" y="42493"/>
                  <a:pt x="157988" y="42531"/>
                </a:cubicBezTo>
                <a:lnTo>
                  <a:pt x="157975" y="42544"/>
                </a:lnTo>
                <a:lnTo>
                  <a:pt x="157975" y="42569"/>
                </a:lnTo>
                <a:cubicBezTo>
                  <a:pt x="157975" y="42582"/>
                  <a:pt x="157950" y="42595"/>
                  <a:pt x="157950" y="42607"/>
                </a:cubicBezTo>
                <a:cubicBezTo>
                  <a:pt x="157950" y="42607"/>
                  <a:pt x="157937" y="42633"/>
                  <a:pt x="157937" y="42645"/>
                </a:cubicBezTo>
                <a:lnTo>
                  <a:pt x="157937" y="42658"/>
                </a:lnTo>
                <a:cubicBezTo>
                  <a:pt x="157887" y="42760"/>
                  <a:pt x="157861" y="42861"/>
                  <a:pt x="157836" y="42963"/>
                </a:cubicBezTo>
                <a:cubicBezTo>
                  <a:pt x="157836" y="42963"/>
                  <a:pt x="157823" y="42963"/>
                  <a:pt x="157823" y="42976"/>
                </a:cubicBezTo>
                <a:lnTo>
                  <a:pt x="157823" y="42988"/>
                </a:lnTo>
                <a:cubicBezTo>
                  <a:pt x="157810" y="43014"/>
                  <a:pt x="157810" y="43014"/>
                  <a:pt x="157810" y="43039"/>
                </a:cubicBezTo>
                <a:cubicBezTo>
                  <a:pt x="157785" y="43039"/>
                  <a:pt x="157785" y="43052"/>
                  <a:pt x="157785" y="43065"/>
                </a:cubicBezTo>
                <a:lnTo>
                  <a:pt x="157785" y="43090"/>
                </a:lnTo>
                <a:cubicBezTo>
                  <a:pt x="157569" y="43661"/>
                  <a:pt x="157379" y="44284"/>
                  <a:pt x="157226" y="44931"/>
                </a:cubicBezTo>
                <a:cubicBezTo>
                  <a:pt x="156998" y="45909"/>
                  <a:pt x="156820" y="46963"/>
                  <a:pt x="156744" y="48106"/>
                </a:cubicBezTo>
                <a:lnTo>
                  <a:pt x="156705" y="48589"/>
                </a:lnTo>
                <a:cubicBezTo>
                  <a:pt x="156667" y="49135"/>
                  <a:pt x="156655" y="49694"/>
                  <a:pt x="156655" y="50240"/>
                </a:cubicBezTo>
                <a:cubicBezTo>
                  <a:pt x="156655" y="50634"/>
                  <a:pt x="156655" y="51027"/>
                  <a:pt x="156667" y="51434"/>
                </a:cubicBezTo>
                <a:cubicBezTo>
                  <a:pt x="156820" y="54952"/>
                  <a:pt x="157633" y="58152"/>
                  <a:pt x="158814" y="60438"/>
                </a:cubicBezTo>
                <a:cubicBezTo>
                  <a:pt x="159741" y="62254"/>
                  <a:pt x="160884" y="63499"/>
                  <a:pt x="162065" y="63854"/>
                </a:cubicBezTo>
                <a:lnTo>
                  <a:pt x="163170" y="63918"/>
                </a:lnTo>
                <a:cubicBezTo>
                  <a:pt x="163995" y="63791"/>
                  <a:pt x="164745" y="63207"/>
                  <a:pt x="165405" y="62305"/>
                </a:cubicBezTo>
                <a:lnTo>
                  <a:pt x="166256" y="60819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0">
            <a:off x="6335883" y="1860720"/>
            <a:ext cx="120967" cy="114324"/>
          </a:xfrm>
          <a:custGeom>
            <a:pathLst>
              <a:path w="120967" h="114324">
                <a:moveTo>
                  <a:pt x="1600" y="56578"/>
                </a:moveTo>
                <a:cubicBezTo>
                  <a:pt x="3060" y="57174"/>
                  <a:pt x="4521" y="57784"/>
                  <a:pt x="5981" y="58394"/>
                </a:cubicBezTo>
                <a:cubicBezTo>
                  <a:pt x="0" y="60934"/>
                  <a:pt x="483" y="64490"/>
                  <a:pt x="597" y="67500"/>
                </a:cubicBezTo>
                <a:cubicBezTo>
                  <a:pt x="3060" y="65709"/>
                  <a:pt x="2590" y="62508"/>
                  <a:pt x="7988" y="61581"/>
                </a:cubicBezTo>
                <a:cubicBezTo>
                  <a:pt x="6921" y="67322"/>
                  <a:pt x="0" y="74942"/>
                  <a:pt x="4800" y="78777"/>
                </a:cubicBezTo>
                <a:cubicBezTo>
                  <a:pt x="5918" y="76771"/>
                  <a:pt x="6540" y="74599"/>
                  <a:pt x="8178" y="72783"/>
                </a:cubicBezTo>
                <a:cubicBezTo>
                  <a:pt x="9778" y="74510"/>
                  <a:pt x="8826" y="79260"/>
                  <a:pt x="10426" y="81000"/>
                </a:cubicBezTo>
                <a:cubicBezTo>
                  <a:pt x="12763" y="77571"/>
                  <a:pt x="18148" y="71055"/>
                  <a:pt x="24612" y="67157"/>
                </a:cubicBezTo>
                <a:cubicBezTo>
                  <a:pt x="28371" y="67157"/>
                  <a:pt x="32067" y="67919"/>
                  <a:pt x="32816" y="65925"/>
                </a:cubicBezTo>
                <a:cubicBezTo>
                  <a:pt x="33819" y="63181"/>
                  <a:pt x="36131" y="59638"/>
                  <a:pt x="39903" y="57416"/>
                </a:cubicBezTo>
                <a:cubicBezTo>
                  <a:pt x="43192" y="55486"/>
                  <a:pt x="45846" y="53734"/>
                  <a:pt x="48018" y="52095"/>
                </a:cubicBezTo>
                <a:cubicBezTo>
                  <a:pt x="49034" y="46114"/>
                  <a:pt x="50418" y="39967"/>
                  <a:pt x="53365" y="33122"/>
                </a:cubicBezTo>
                <a:cubicBezTo>
                  <a:pt x="54660" y="32398"/>
                  <a:pt x="54266" y="40818"/>
                  <a:pt x="53593" y="45695"/>
                </a:cubicBezTo>
                <a:cubicBezTo>
                  <a:pt x="53187" y="42380"/>
                  <a:pt x="52946" y="36246"/>
                  <a:pt x="52387" y="39472"/>
                </a:cubicBezTo>
                <a:cubicBezTo>
                  <a:pt x="50621" y="43155"/>
                  <a:pt x="49491" y="47460"/>
                  <a:pt x="48399" y="51816"/>
                </a:cubicBezTo>
                <a:cubicBezTo>
                  <a:pt x="59600" y="43244"/>
                  <a:pt x="57492" y="37998"/>
                  <a:pt x="65049" y="27648"/>
                </a:cubicBezTo>
                <a:cubicBezTo>
                  <a:pt x="69189" y="21996"/>
                  <a:pt x="75717" y="19355"/>
                  <a:pt x="83273" y="16370"/>
                </a:cubicBezTo>
                <a:cubicBezTo>
                  <a:pt x="85077" y="15672"/>
                  <a:pt x="89433" y="14364"/>
                  <a:pt x="95338" y="13716"/>
                </a:cubicBezTo>
                <a:cubicBezTo>
                  <a:pt x="104520" y="12713"/>
                  <a:pt x="116535" y="12357"/>
                  <a:pt x="120967" y="10922"/>
                </a:cubicBezTo>
                <a:cubicBezTo>
                  <a:pt x="119151" y="9741"/>
                  <a:pt x="117576" y="7811"/>
                  <a:pt x="115417" y="7658"/>
                </a:cubicBezTo>
                <a:cubicBezTo>
                  <a:pt x="110756" y="7315"/>
                  <a:pt x="107187" y="6731"/>
                  <a:pt x="103466" y="5791"/>
                </a:cubicBezTo>
                <a:cubicBezTo>
                  <a:pt x="99263" y="4750"/>
                  <a:pt x="95694" y="5537"/>
                  <a:pt x="92671" y="5118"/>
                </a:cubicBezTo>
                <a:cubicBezTo>
                  <a:pt x="86245" y="0"/>
                  <a:pt x="76276" y="1410"/>
                  <a:pt x="64680" y="5791"/>
                </a:cubicBezTo>
                <a:cubicBezTo>
                  <a:pt x="67805" y="8560"/>
                  <a:pt x="70764" y="11379"/>
                  <a:pt x="72605" y="14567"/>
                </a:cubicBezTo>
                <a:cubicBezTo>
                  <a:pt x="62534" y="9830"/>
                  <a:pt x="59613" y="9360"/>
                  <a:pt x="54254" y="10173"/>
                </a:cubicBezTo>
                <a:cubicBezTo>
                  <a:pt x="47840" y="11138"/>
                  <a:pt x="43522" y="14796"/>
                  <a:pt x="40449" y="17869"/>
                </a:cubicBezTo>
                <a:cubicBezTo>
                  <a:pt x="44335" y="18352"/>
                  <a:pt x="49186" y="18059"/>
                  <a:pt x="53530" y="20955"/>
                </a:cubicBezTo>
                <a:cubicBezTo>
                  <a:pt x="45338" y="18682"/>
                  <a:pt x="42367" y="19215"/>
                  <a:pt x="42074" y="19253"/>
                </a:cubicBezTo>
                <a:cubicBezTo>
                  <a:pt x="37528" y="19710"/>
                  <a:pt x="34708" y="22403"/>
                  <a:pt x="31927" y="26594"/>
                </a:cubicBezTo>
                <a:cubicBezTo>
                  <a:pt x="34378" y="25883"/>
                  <a:pt x="36017" y="25997"/>
                  <a:pt x="38023" y="27470"/>
                </a:cubicBezTo>
                <a:cubicBezTo>
                  <a:pt x="33934" y="28423"/>
                  <a:pt x="28181" y="29451"/>
                  <a:pt x="24091" y="30404"/>
                </a:cubicBezTo>
                <a:cubicBezTo>
                  <a:pt x="21221" y="31534"/>
                  <a:pt x="20688" y="32131"/>
                  <a:pt x="17716" y="33566"/>
                </a:cubicBezTo>
                <a:cubicBezTo>
                  <a:pt x="21615" y="35090"/>
                  <a:pt x="26771" y="36792"/>
                  <a:pt x="29895" y="37046"/>
                </a:cubicBezTo>
                <a:cubicBezTo>
                  <a:pt x="33019" y="37313"/>
                  <a:pt x="33045" y="37503"/>
                  <a:pt x="36893" y="36982"/>
                </a:cubicBezTo>
                <a:cubicBezTo>
                  <a:pt x="34340" y="37948"/>
                  <a:pt x="33934" y="37389"/>
                  <a:pt x="30657" y="39726"/>
                </a:cubicBezTo>
                <a:cubicBezTo>
                  <a:pt x="27380" y="42037"/>
                  <a:pt x="21856" y="49327"/>
                  <a:pt x="17741" y="54204"/>
                </a:cubicBezTo>
                <a:cubicBezTo>
                  <a:pt x="16611" y="54508"/>
                  <a:pt x="15671" y="54712"/>
                  <a:pt x="14553" y="55004"/>
                </a:cubicBezTo>
                <a:cubicBezTo>
                  <a:pt x="14706" y="56286"/>
                  <a:pt x="14744" y="57759"/>
                  <a:pt x="14934" y="59041"/>
                </a:cubicBezTo>
                <a:cubicBezTo>
                  <a:pt x="14109" y="58787"/>
                  <a:pt x="13499" y="58533"/>
                  <a:pt x="12699" y="58267"/>
                </a:cubicBezTo>
                <a:cubicBezTo>
                  <a:pt x="6641" y="56223"/>
                  <a:pt x="2590" y="55423"/>
                  <a:pt x="1600" y="56578"/>
                </a:cubicBezTo>
                <a:moveTo>
                  <a:pt x="45199" y="34734"/>
                </a:moveTo>
                <a:cubicBezTo>
                  <a:pt x="39649" y="38773"/>
                  <a:pt x="37642" y="49619"/>
                  <a:pt x="39953" y="51930"/>
                </a:cubicBezTo>
                <a:cubicBezTo>
                  <a:pt x="39433" y="49073"/>
                  <a:pt x="42227" y="37338"/>
                  <a:pt x="45199" y="34734"/>
                </a:cubicBezTo>
                <a:moveTo>
                  <a:pt x="49009" y="27851"/>
                </a:moveTo>
                <a:cubicBezTo>
                  <a:pt x="45605" y="26924"/>
                  <a:pt x="41325" y="29642"/>
                  <a:pt x="39725" y="32855"/>
                </a:cubicBezTo>
                <a:cubicBezTo>
                  <a:pt x="41960" y="31039"/>
                  <a:pt x="46062" y="28461"/>
                  <a:pt x="49009" y="27851"/>
                </a:cubicBezTo>
                <a:moveTo>
                  <a:pt x="26149" y="91414"/>
                </a:moveTo>
                <a:cubicBezTo>
                  <a:pt x="26161" y="94957"/>
                  <a:pt x="26301" y="98386"/>
                  <a:pt x="25272" y="101789"/>
                </a:cubicBezTo>
                <a:cubicBezTo>
                  <a:pt x="24282" y="104368"/>
                  <a:pt x="22986" y="106133"/>
                  <a:pt x="20802" y="107784"/>
                </a:cubicBezTo>
                <a:lnTo>
                  <a:pt x="20294" y="108101"/>
                </a:lnTo>
                <a:lnTo>
                  <a:pt x="20294" y="108089"/>
                </a:lnTo>
                <a:cubicBezTo>
                  <a:pt x="19672" y="105460"/>
                  <a:pt x="18567" y="102933"/>
                  <a:pt x="18452" y="100215"/>
                </a:cubicBezTo>
                <a:lnTo>
                  <a:pt x="18465" y="99529"/>
                </a:lnTo>
                <a:lnTo>
                  <a:pt x="18554" y="98830"/>
                </a:lnTo>
                <a:lnTo>
                  <a:pt x="19659" y="93077"/>
                </a:lnTo>
                <a:lnTo>
                  <a:pt x="17348" y="98970"/>
                </a:lnTo>
                <a:lnTo>
                  <a:pt x="16878" y="100062"/>
                </a:lnTo>
                <a:cubicBezTo>
                  <a:pt x="15658" y="102844"/>
                  <a:pt x="14198" y="105498"/>
                  <a:pt x="12318" y="107873"/>
                </a:cubicBezTo>
                <a:lnTo>
                  <a:pt x="11785" y="108521"/>
                </a:lnTo>
                <a:cubicBezTo>
                  <a:pt x="9080" y="111492"/>
                  <a:pt x="5841" y="113448"/>
                  <a:pt x="1980" y="114185"/>
                </a:cubicBezTo>
                <a:lnTo>
                  <a:pt x="1334" y="114274"/>
                </a:lnTo>
                <a:lnTo>
                  <a:pt x="813" y="114324"/>
                </a:lnTo>
                <a:lnTo>
                  <a:pt x="1258" y="113969"/>
                </a:lnTo>
                <a:cubicBezTo>
                  <a:pt x="4838" y="110680"/>
                  <a:pt x="6680" y="106768"/>
                  <a:pt x="7937" y="102120"/>
                </a:cubicBezTo>
                <a:lnTo>
                  <a:pt x="8089" y="101574"/>
                </a:lnTo>
                <a:lnTo>
                  <a:pt x="8165" y="101129"/>
                </a:lnTo>
                <a:lnTo>
                  <a:pt x="7835" y="100481"/>
                </a:lnTo>
                <a:lnTo>
                  <a:pt x="7213" y="100799"/>
                </a:lnTo>
                <a:lnTo>
                  <a:pt x="6883" y="101053"/>
                </a:lnTo>
                <a:lnTo>
                  <a:pt x="6413" y="101421"/>
                </a:lnTo>
                <a:lnTo>
                  <a:pt x="5867" y="101815"/>
                </a:lnTo>
                <a:lnTo>
                  <a:pt x="5981" y="101243"/>
                </a:lnTo>
                <a:lnTo>
                  <a:pt x="6121" y="100393"/>
                </a:lnTo>
                <a:cubicBezTo>
                  <a:pt x="6451" y="97891"/>
                  <a:pt x="6451" y="95376"/>
                  <a:pt x="6832" y="92887"/>
                </a:cubicBezTo>
                <a:cubicBezTo>
                  <a:pt x="7442" y="89801"/>
                  <a:pt x="9524" y="88201"/>
                  <a:pt x="11378" y="85889"/>
                </a:cubicBezTo>
                <a:lnTo>
                  <a:pt x="11645" y="85457"/>
                </a:lnTo>
                <a:lnTo>
                  <a:pt x="11887" y="85013"/>
                </a:lnTo>
                <a:lnTo>
                  <a:pt x="12039" y="84530"/>
                </a:lnTo>
                <a:lnTo>
                  <a:pt x="12140" y="84010"/>
                </a:lnTo>
                <a:cubicBezTo>
                  <a:pt x="12153" y="83197"/>
                  <a:pt x="12356" y="82397"/>
                  <a:pt x="12471" y="81584"/>
                </a:cubicBezTo>
                <a:lnTo>
                  <a:pt x="12572" y="81088"/>
                </a:lnTo>
                <a:lnTo>
                  <a:pt x="12661" y="80593"/>
                </a:lnTo>
                <a:lnTo>
                  <a:pt x="12750" y="80098"/>
                </a:lnTo>
                <a:lnTo>
                  <a:pt x="12814" y="79717"/>
                </a:lnTo>
                <a:lnTo>
                  <a:pt x="12979" y="79488"/>
                </a:lnTo>
                <a:lnTo>
                  <a:pt x="14566" y="77532"/>
                </a:lnTo>
                <a:cubicBezTo>
                  <a:pt x="17627" y="73710"/>
                  <a:pt x="21157" y="71386"/>
                  <a:pt x="25260" y="68554"/>
                </a:cubicBezTo>
                <a:lnTo>
                  <a:pt x="25679" y="68274"/>
                </a:lnTo>
                <a:lnTo>
                  <a:pt x="25933" y="68096"/>
                </a:lnTo>
                <a:lnTo>
                  <a:pt x="29781" y="68681"/>
                </a:lnTo>
                <a:lnTo>
                  <a:pt x="29743" y="68820"/>
                </a:lnTo>
                <a:lnTo>
                  <a:pt x="29667" y="69404"/>
                </a:lnTo>
                <a:cubicBezTo>
                  <a:pt x="29540" y="70167"/>
                  <a:pt x="29425" y="70954"/>
                  <a:pt x="29336" y="71729"/>
                </a:cubicBezTo>
                <a:lnTo>
                  <a:pt x="29247" y="72313"/>
                </a:lnTo>
                <a:lnTo>
                  <a:pt x="29159" y="72808"/>
                </a:lnTo>
                <a:cubicBezTo>
                  <a:pt x="28130" y="74726"/>
                  <a:pt x="27495" y="76580"/>
                  <a:pt x="27012" y="78676"/>
                </a:cubicBezTo>
                <a:cubicBezTo>
                  <a:pt x="25933" y="82917"/>
                  <a:pt x="25793" y="87121"/>
                  <a:pt x="26149" y="91414"/>
                </a:cubicBezTo>
                <a:moveTo>
                  <a:pt x="27139" y="57454"/>
                </a:moveTo>
                <a:cubicBezTo>
                  <a:pt x="28231" y="50711"/>
                  <a:pt x="30175" y="44894"/>
                  <a:pt x="33972" y="41110"/>
                </a:cubicBezTo>
                <a:cubicBezTo>
                  <a:pt x="30263" y="46584"/>
                  <a:pt x="28358" y="51943"/>
                  <a:pt x="29070" y="57174"/>
                </a:cubicBezTo>
                <a:cubicBezTo>
                  <a:pt x="28447" y="57263"/>
                  <a:pt x="27800" y="57352"/>
                  <a:pt x="27139" y="5745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 rot="0" flipH="0" flipV="0">
            <a:off x="6335883" y="1860720"/>
            <a:ext cx="120967" cy="114324"/>
          </a:xfrm>
          <a:custGeom>
            <a:pathLst>
              <a:path w="120967" h="114324">
                <a:moveTo>
                  <a:pt x="1600" y="56578"/>
                </a:moveTo>
                <a:cubicBezTo>
                  <a:pt x="3060" y="57174"/>
                  <a:pt x="4521" y="57784"/>
                  <a:pt x="5981" y="58394"/>
                </a:cubicBezTo>
                <a:cubicBezTo>
                  <a:pt x="0" y="60934"/>
                  <a:pt x="483" y="64490"/>
                  <a:pt x="597" y="67500"/>
                </a:cubicBezTo>
                <a:cubicBezTo>
                  <a:pt x="3060" y="65709"/>
                  <a:pt x="2590" y="62508"/>
                  <a:pt x="7988" y="61581"/>
                </a:cubicBezTo>
                <a:cubicBezTo>
                  <a:pt x="6921" y="67322"/>
                  <a:pt x="0" y="74942"/>
                  <a:pt x="4800" y="78777"/>
                </a:cubicBezTo>
                <a:cubicBezTo>
                  <a:pt x="5918" y="76771"/>
                  <a:pt x="6540" y="74599"/>
                  <a:pt x="8178" y="72783"/>
                </a:cubicBezTo>
                <a:cubicBezTo>
                  <a:pt x="9778" y="74510"/>
                  <a:pt x="8826" y="79260"/>
                  <a:pt x="10426" y="81000"/>
                </a:cubicBezTo>
                <a:cubicBezTo>
                  <a:pt x="12763" y="77571"/>
                  <a:pt x="18148" y="71055"/>
                  <a:pt x="24612" y="67157"/>
                </a:cubicBezTo>
                <a:cubicBezTo>
                  <a:pt x="28371" y="67157"/>
                  <a:pt x="32067" y="67919"/>
                  <a:pt x="32816" y="65925"/>
                </a:cubicBezTo>
                <a:cubicBezTo>
                  <a:pt x="33819" y="63181"/>
                  <a:pt x="36131" y="59638"/>
                  <a:pt x="39903" y="57416"/>
                </a:cubicBezTo>
                <a:cubicBezTo>
                  <a:pt x="43192" y="55486"/>
                  <a:pt x="45846" y="53734"/>
                  <a:pt x="48018" y="52095"/>
                </a:cubicBezTo>
                <a:cubicBezTo>
                  <a:pt x="49034" y="46114"/>
                  <a:pt x="50418" y="39967"/>
                  <a:pt x="53365" y="33122"/>
                </a:cubicBezTo>
                <a:cubicBezTo>
                  <a:pt x="54660" y="32398"/>
                  <a:pt x="54266" y="40818"/>
                  <a:pt x="53593" y="45695"/>
                </a:cubicBezTo>
                <a:cubicBezTo>
                  <a:pt x="53187" y="42380"/>
                  <a:pt x="52946" y="36246"/>
                  <a:pt x="52387" y="39472"/>
                </a:cubicBezTo>
                <a:cubicBezTo>
                  <a:pt x="50621" y="43155"/>
                  <a:pt x="49491" y="47460"/>
                  <a:pt x="48399" y="51816"/>
                </a:cubicBezTo>
                <a:cubicBezTo>
                  <a:pt x="59600" y="43244"/>
                  <a:pt x="57492" y="37998"/>
                  <a:pt x="65049" y="27648"/>
                </a:cubicBezTo>
                <a:cubicBezTo>
                  <a:pt x="69189" y="21996"/>
                  <a:pt x="75717" y="19355"/>
                  <a:pt x="83273" y="16370"/>
                </a:cubicBezTo>
                <a:cubicBezTo>
                  <a:pt x="85077" y="15672"/>
                  <a:pt x="89433" y="14364"/>
                  <a:pt x="95338" y="13716"/>
                </a:cubicBezTo>
                <a:cubicBezTo>
                  <a:pt x="104520" y="12713"/>
                  <a:pt x="116535" y="12357"/>
                  <a:pt x="120967" y="10922"/>
                </a:cubicBezTo>
                <a:cubicBezTo>
                  <a:pt x="119151" y="9741"/>
                  <a:pt x="117576" y="7811"/>
                  <a:pt x="115417" y="7658"/>
                </a:cubicBezTo>
                <a:cubicBezTo>
                  <a:pt x="110756" y="7315"/>
                  <a:pt x="107187" y="6731"/>
                  <a:pt x="103466" y="5804"/>
                </a:cubicBezTo>
                <a:cubicBezTo>
                  <a:pt x="99263" y="4763"/>
                  <a:pt x="95694" y="5537"/>
                  <a:pt x="92671" y="5118"/>
                </a:cubicBezTo>
                <a:cubicBezTo>
                  <a:pt x="86245" y="0"/>
                  <a:pt x="76276" y="1422"/>
                  <a:pt x="64680" y="5804"/>
                </a:cubicBezTo>
                <a:cubicBezTo>
                  <a:pt x="67805" y="8560"/>
                  <a:pt x="70764" y="11379"/>
                  <a:pt x="72605" y="14567"/>
                </a:cubicBezTo>
                <a:cubicBezTo>
                  <a:pt x="62534" y="9830"/>
                  <a:pt x="59613" y="9360"/>
                  <a:pt x="54254" y="10173"/>
                </a:cubicBezTo>
                <a:cubicBezTo>
                  <a:pt x="47840" y="11138"/>
                  <a:pt x="43522" y="14796"/>
                  <a:pt x="40449" y="17869"/>
                </a:cubicBezTo>
                <a:cubicBezTo>
                  <a:pt x="44335" y="18352"/>
                  <a:pt x="49186" y="18059"/>
                  <a:pt x="53530" y="20955"/>
                </a:cubicBezTo>
                <a:cubicBezTo>
                  <a:pt x="45338" y="18682"/>
                  <a:pt x="42367" y="19215"/>
                  <a:pt x="42074" y="19253"/>
                </a:cubicBezTo>
                <a:cubicBezTo>
                  <a:pt x="37528" y="19710"/>
                  <a:pt x="34708" y="22403"/>
                  <a:pt x="31927" y="26594"/>
                </a:cubicBezTo>
                <a:cubicBezTo>
                  <a:pt x="34378" y="25883"/>
                  <a:pt x="36017" y="25997"/>
                  <a:pt x="38023" y="27470"/>
                </a:cubicBezTo>
                <a:cubicBezTo>
                  <a:pt x="33934" y="28423"/>
                  <a:pt x="28181" y="29451"/>
                  <a:pt x="24091" y="30404"/>
                </a:cubicBezTo>
                <a:cubicBezTo>
                  <a:pt x="21221" y="31534"/>
                  <a:pt x="20688" y="32131"/>
                  <a:pt x="17716" y="33566"/>
                </a:cubicBezTo>
                <a:cubicBezTo>
                  <a:pt x="21615" y="35090"/>
                  <a:pt x="26771" y="36792"/>
                  <a:pt x="29895" y="37046"/>
                </a:cubicBezTo>
                <a:cubicBezTo>
                  <a:pt x="33019" y="37313"/>
                  <a:pt x="33045" y="37503"/>
                  <a:pt x="36893" y="36982"/>
                </a:cubicBezTo>
                <a:cubicBezTo>
                  <a:pt x="34340" y="37948"/>
                  <a:pt x="33934" y="37389"/>
                  <a:pt x="30657" y="39726"/>
                </a:cubicBezTo>
                <a:cubicBezTo>
                  <a:pt x="27380" y="42037"/>
                  <a:pt x="21856" y="49327"/>
                  <a:pt x="17741" y="54204"/>
                </a:cubicBezTo>
                <a:cubicBezTo>
                  <a:pt x="16611" y="54508"/>
                  <a:pt x="15671" y="54712"/>
                  <a:pt x="14553" y="55004"/>
                </a:cubicBezTo>
                <a:cubicBezTo>
                  <a:pt x="14706" y="56286"/>
                  <a:pt x="14744" y="57759"/>
                  <a:pt x="14934" y="59041"/>
                </a:cubicBezTo>
                <a:cubicBezTo>
                  <a:pt x="14109" y="58787"/>
                  <a:pt x="13499" y="58533"/>
                  <a:pt x="12699" y="58267"/>
                </a:cubicBezTo>
                <a:cubicBezTo>
                  <a:pt x="6641" y="56223"/>
                  <a:pt x="2590" y="55423"/>
                  <a:pt x="1600" y="56578"/>
                </a:cubicBezTo>
                <a:close/>
                <a:moveTo>
                  <a:pt x="45199" y="34734"/>
                </a:moveTo>
                <a:cubicBezTo>
                  <a:pt x="39649" y="38773"/>
                  <a:pt x="37642" y="49619"/>
                  <a:pt x="39953" y="51930"/>
                </a:cubicBezTo>
                <a:cubicBezTo>
                  <a:pt x="39433" y="49073"/>
                  <a:pt x="42227" y="37338"/>
                  <a:pt x="45199" y="34734"/>
                </a:cubicBezTo>
                <a:close/>
                <a:moveTo>
                  <a:pt x="49009" y="27851"/>
                </a:moveTo>
                <a:cubicBezTo>
                  <a:pt x="45605" y="26924"/>
                  <a:pt x="41325" y="29642"/>
                  <a:pt x="39725" y="32855"/>
                </a:cubicBezTo>
                <a:cubicBezTo>
                  <a:pt x="41960" y="31039"/>
                  <a:pt x="46062" y="28461"/>
                  <a:pt x="49009" y="27851"/>
                </a:cubicBezTo>
                <a:close/>
                <a:moveTo>
                  <a:pt x="26149" y="91414"/>
                </a:moveTo>
                <a:cubicBezTo>
                  <a:pt x="26161" y="94957"/>
                  <a:pt x="26301" y="98386"/>
                  <a:pt x="25272" y="101789"/>
                </a:cubicBezTo>
                <a:cubicBezTo>
                  <a:pt x="24282" y="104368"/>
                  <a:pt x="22986" y="106133"/>
                  <a:pt x="20802" y="107784"/>
                </a:cubicBezTo>
                <a:lnTo>
                  <a:pt x="20294" y="108101"/>
                </a:lnTo>
                <a:lnTo>
                  <a:pt x="20294" y="108089"/>
                </a:lnTo>
                <a:cubicBezTo>
                  <a:pt x="19672" y="105460"/>
                  <a:pt x="18567" y="102933"/>
                  <a:pt x="18452" y="100215"/>
                </a:cubicBezTo>
                <a:lnTo>
                  <a:pt x="18465" y="99529"/>
                </a:lnTo>
                <a:lnTo>
                  <a:pt x="18554" y="98830"/>
                </a:lnTo>
                <a:lnTo>
                  <a:pt x="19659" y="93077"/>
                </a:lnTo>
                <a:lnTo>
                  <a:pt x="17348" y="98970"/>
                </a:lnTo>
                <a:lnTo>
                  <a:pt x="16878" y="100062"/>
                </a:lnTo>
                <a:cubicBezTo>
                  <a:pt x="15658" y="102844"/>
                  <a:pt x="14198" y="105498"/>
                  <a:pt x="12318" y="107873"/>
                </a:cubicBezTo>
                <a:lnTo>
                  <a:pt x="11785" y="108521"/>
                </a:lnTo>
                <a:cubicBezTo>
                  <a:pt x="9080" y="111492"/>
                  <a:pt x="5841" y="113448"/>
                  <a:pt x="1980" y="114185"/>
                </a:cubicBezTo>
                <a:lnTo>
                  <a:pt x="1334" y="114274"/>
                </a:lnTo>
                <a:lnTo>
                  <a:pt x="813" y="114324"/>
                </a:lnTo>
                <a:lnTo>
                  <a:pt x="1258" y="113969"/>
                </a:lnTo>
                <a:cubicBezTo>
                  <a:pt x="4838" y="110680"/>
                  <a:pt x="6680" y="106768"/>
                  <a:pt x="7937" y="102120"/>
                </a:cubicBezTo>
                <a:lnTo>
                  <a:pt x="8089" y="101574"/>
                </a:lnTo>
                <a:lnTo>
                  <a:pt x="8165" y="101129"/>
                </a:lnTo>
                <a:lnTo>
                  <a:pt x="7835" y="100481"/>
                </a:lnTo>
                <a:lnTo>
                  <a:pt x="7213" y="100799"/>
                </a:lnTo>
                <a:lnTo>
                  <a:pt x="6883" y="101053"/>
                </a:lnTo>
                <a:lnTo>
                  <a:pt x="6413" y="101421"/>
                </a:lnTo>
                <a:lnTo>
                  <a:pt x="5867" y="101815"/>
                </a:lnTo>
                <a:lnTo>
                  <a:pt x="5981" y="101243"/>
                </a:lnTo>
                <a:lnTo>
                  <a:pt x="6121" y="100393"/>
                </a:lnTo>
                <a:cubicBezTo>
                  <a:pt x="6451" y="97891"/>
                  <a:pt x="6451" y="95376"/>
                  <a:pt x="6832" y="92887"/>
                </a:cubicBezTo>
                <a:cubicBezTo>
                  <a:pt x="7442" y="89801"/>
                  <a:pt x="9524" y="88201"/>
                  <a:pt x="11378" y="85889"/>
                </a:cubicBezTo>
                <a:lnTo>
                  <a:pt x="11645" y="85457"/>
                </a:lnTo>
                <a:lnTo>
                  <a:pt x="11887" y="85013"/>
                </a:lnTo>
                <a:lnTo>
                  <a:pt x="12039" y="84530"/>
                </a:lnTo>
                <a:lnTo>
                  <a:pt x="12140" y="84010"/>
                </a:lnTo>
                <a:cubicBezTo>
                  <a:pt x="12153" y="83197"/>
                  <a:pt x="12356" y="82397"/>
                  <a:pt x="12471" y="81584"/>
                </a:cubicBezTo>
                <a:lnTo>
                  <a:pt x="12572" y="81088"/>
                </a:lnTo>
                <a:lnTo>
                  <a:pt x="12661" y="80593"/>
                </a:lnTo>
                <a:lnTo>
                  <a:pt x="12750" y="80098"/>
                </a:lnTo>
                <a:lnTo>
                  <a:pt x="12814" y="79717"/>
                </a:lnTo>
                <a:lnTo>
                  <a:pt x="12979" y="79488"/>
                </a:lnTo>
                <a:lnTo>
                  <a:pt x="14566" y="77532"/>
                </a:lnTo>
                <a:cubicBezTo>
                  <a:pt x="17627" y="73710"/>
                  <a:pt x="21157" y="71386"/>
                  <a:pt x="25260" y="68554"/>
                </a:cubicBezTo>
                <a:lnTo>
                  <a:pt x="25679" y="68274"/>
                </a:lnTo>
                <a:lnTo>
                  <a:pt x="25933" y="68096"/>
                </a:lnTo>
                <a:lnTo>
                  <a:pt x="29781" y="68681"/>
                </a:lnTo>
                <a:lnTo>
                  <a:pt x="29743" y="68820"/>
                </a:lnTo>
                <a:lnTo>
                  <a:pt x="29667" y="69404"/>
                </a:lnTo>
                <a:cubicBezTo>
                  <a:pt x="29540" y="70167"/>
                  <a:pt x="29425" y="70954"/>
                  <a:pt x="29336" y="71729"/>
                </a:cubicBezTo>
                <a:lnTo>
                  <a:pt x="29247" y="72313"/>
                </a:lnTo>
                <a:lnTo>
                  <a:pt x="29159" y="72808"/>
                </a:lnTo>
                <a:cubicBezTo>
                  <a:pt x="28130" y="74726"/>
                  <a:pt x="27495" y="76580"/>
                  <a:pt x="27012" y="78676"/>
                </a:cubicBezTo>
                <a:cubicBezTo>
                  <a:pt x="25933" y="82917"/>
                  <a:pt x="25793" y="87121"/>
                  <a:pt x="26149" y="91414"/>
                </a:cubicBezTo>
                <a:close/>
                <a:moveTo>
                  <a:pt x="27139" y="57454"/>
                </a:moveTo>
                <a:cubicBezTo>
                  <a:pt x="28231" y="50711"/>
                  <a:pt x="30175" y="44894"/>
                  <a:pt x="33972" y="41110"/>
                </a:cubicBezTo>
                <a:cubicBezTo>
                  <a:pt x="30263" y="46584"/>
                  <a:pt x="28358" y="51943"/>
                  <a:pt x="29070" y="57174"/>
                </a:cubicBezTo>
                <a:cubicBezTo>
                  <a:pt x="28447" y="57263"/>
                  <a:pt x="27800" y="57352"/>
                  <a:pt x="27139" y="5745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0" flipH="0" flipV="0">
            <a:off x="6262453" y="1934391"/>
            <a:ext cx="87286" cy="103809"/>
          </a:xfrm>
          <a:custGeom>
            <a:pathLst>
              <a:path w="87286" h="103809">
                <a:moveTo>
                  <a:pt x="3009" y="25057"/>
                </a:moveTo>
                <a:cubicBezTo>
                  <a:pt x="0" y="25107"/>
                  <a:pt x="139" y="25704"/>
                  <a:pt x="139" y="26428"/>
                </a:cubicBezTo>
                <a:cubicBezTo>
                  <a:pt x="139" y="26707"/>
                  <a:pt x="177" y="27038"/>
                  <a:pt x="254" y="27343"/>
                </a:cubicBezTo>
                <a:cubicBezTo>
                  <a:pt x="304" y="27685"/>
                  <a:pt x="368" y="28028"/>
                  <a:pt x="381" y="28346"/>
                </a:cubicBezTo>
                <a:cubicBezTo>
                  <a:pt x="736" y="31407"/>
                  <a:pt x="1346" y="34442"/>
                  <a:pt x="2298" y="37490"/>
                </a:cubicBezTo>
                <a:cubicBezTo>
                  <a:pt x="3275" y="40551"/>
                  <a:pt x="4609" y="43599"/>
                  <a:pt x="6387" y="46659"/>
                </a:cubicBezTo>
                <a:cubicBezTo>
                  <a:pt x="8304" y="49783"/>
                  <a:pt x="9117" y="52590"/>
                  <a:pt x="9752" y="55079"/>
                </a:cubicBezTo>
                <a:cubicBezTo>
                  <a:pt x="10413" y="57657"/>
                  <a:pt x="10844" y="59931"/>
                  <a:pt x="10146" y="61861"/>
                </a:cubicBezTo>
                <a:lnTo>
                  <a:pt x="10006" y="62242"/>
                </a:lnTo>
                <a:lnTo>
                  <a:pt x="9638" y="62369"/>
                </a:lnTo>
                <a:lnTo>
                  <a:pt x="8876" y="62623"/>
                </a:lnTo>
                <a:cubicBezTo>
                  <a:pt x="9232" y="62941"/>
                  <a:pt x="9587" y="63245"/>
                  <a:pt x="9930" y="63563"/>
                </a:cubicBezTo>
                <a:cubicBezTo>
                  <a:pt x="9562" y="70002"/>
                  <a:pt x="7987" y="75831"/>
                  <a:pt x="7619" y="82842"/>
                </a:cubicBezTo>
                <a:cubicBezTo>
                  <a:pt x="7492" y="90677"/>
                  <a:pt x="9816" y="97446"/>
                  <a:pt x="19023" y="101790"/>
                </a:cubicBezTo>
                <a:cubicBezTo>
                  <a:pt x="19404" y="101866"/>
                  <a:pt x="19747" y="102057"/>
                  <a:pt x="21169" y="102272"/>
                </a:cubicBezTo>
                <a:close/>
                <a:moveTo>
                  <a:pt x="28358" y="103060"/>
                </a:moveTo>
                <a:cubicBezTo>
                  <a:pt x="35266" y="103771"/>
                  <a:pt x="40397" y="103809"/>
                  <a:pt x="46252" y="102793"/>
                </a:cubicBezTo>
                <a:cubicBezTo>
                  <a:pt x="42429" y="95592"/>
                  <a:pt x="39508" y="87706"/>
                  <a:pt x="36016" y="80314"/>
                </a:cubicBezTo>
                <a:cubicBezTo>
                  <a:pt x="33044" y="73482"/>
                  <a:pt x="30339" y="66662"/>
                  <a:pt x="27964" y="59829"/>
                </a:cubicBezTo>
                <a:cubicBezTo>
                  <a:pt x="27469" y="60642"/>
                  <a:pt x="26872" y="61391"/>
                  <a:pt x="26199" y="62128"/>
                </a:cubicBezTo>
                <a:cubicBezTo>
                  <a:pt x="26034" y="62293"/>
                  <a:pt x="25678" y="62344"/>
                  <a:pt x="25500" y="62217"/>
                </a:cubicBezTo>
                <a:cubicBezTo>
                  <a:pt x="25030" y="61963"/>
                  <a:pt x="24637" y="61734"/>
                  <a:pt x="24281" y="61544"/>
                </a:cubicBezTo>
                <a:cubicBezTo>
                  <a:pt x="22452" y="60502"/>
                  <a:pt x="21208" y="59791"/>
                  <a:pt x="20420" y="58165"/>
                </a:cubicBezTo>
                <a:cubicBezTo>
                  <a:pt x="20268" y="58381"/>
                  <a:pt x="20128" y="58572"/>
                  <a:pt x="20001" y="58762"/>
                </a:cubicBezTo>
                <a:cubicBezTo>
                  <a:pt x="19785" y="59080"/>
                  <a:pt x="19290" y="59080"/>
                  <a:pt x="19074" y="58788"/>
                </a:cubicBezTo>
                <a:cubicBezTo>
                  <a:pt x="18769" y="58407"/>
                  <a:pt x="18439" y="58051"/>
                  <a:pt x="18134" y="57695"/>
                </a:cubicBezTo>
                <a:cubicBezTo>
                  <a:pt x="17080" y="56514"/>
                  <a:pt x="16559" y="55410"/>
                  <a:pt x="16356" y="53708"/>
                </a:cubicBezTo>
                <a:cubicBezTo>
                  <a:pt x="16039" y="51257"/>
                  <a:pt x="16293" y="48971"/>
                  <a:pt x="16534" y="46786"/>
                </a:cubicBezTo>
                <a:cubicBezTo>
                  <a:pt x="16559" y="46596"/>
                  <a:pt x="16585" y="46392"/>
                  <a:pt x="16598" y="46202"/>
                </a:cubicBezTo>
                <a:cubicBezTo>
                  <a:pt x="16394" y="46431"/>
                  <a:pt x="16178" y="46647"/>
                  <a:pt x="15962" y="46850"/>
                </a:cubicBezTo>
                <a:lnTo>
                  <a:pt x="15289" y="47472"/>
                </a:lnTo>
                <a:lnTo>
                  <a:pt x="15035" y="46570"/>
                </a:lnTo>
                <a:cubicBezTo>
                  <a:pt x="14223" y="45631"/>
                  <a:pt x="15505" y="44018"/>
                  <a:pt x="14426" y="42824"/>
                </a:cubicBezTo>
                <a:lnTo>
                  <a:pt x="15124" y="34607"/>
                </a:lnTo>
                <a:cubicBezTo>
                  <a:pt x="15975" y="31127"/>
                  <a:pt x="16267" y="27978"/>
                  <a:pt x="16737" y="24283"/>
                </a:cubicBezTo>
                <a:cubicBezTo>
                  <a:pt x="14400" y="24791"/>
                  <a:pt x="12381" y="24943"/>
                  <a:pt x="9638" y="25007"/>
                </a:cubicBezTo>
                <a:close/>
                <a:moveTo>
                  <a:pt x="81622" y="0"/>
                </a:moveTo>
                <a:cubicBezTo>
                  <a:pt x="81329" y="1740"/>
                  <a:pt x="85406" y="2807"/>
                  <a:pt x="85838" y="5157"/>
                </a:cubicBezTo>
                <a:cubicBezTo>
                  <a:pt x="87070" y="11926"/>
                  <a:pt x="80644" y="15964"/>
                  <a:pt x="80021" y="19012"/>
                </a:cubicBezTo>
                <a:cubicBezTo>
                  <a:pt x="80021" y="19050"/>
                  <a:pt x="80021" y="19089"/>
                  <a:pt x="80009" y="19127"/>
                </a:cubicBezTo>
                <a:lnTo>
                  <a:pt x="80009" y="19165"/>
                </a:lnTo>
                <a:cubicBezTo>
                  <a:pt x="79666" y="21590"/>
                  <a:pt x="79653" y="24067"/>
                  <a:pt x="79348" y="26504"/>
                </a:cubicBezTo>
                <a:lnTo>
                  <a:pt x="79297" y="26835"/>
                </a:lnTo>
                <a:cubicBezTo>
                  <a:pt x="79196" y="27279"/>
                  <a:pt x="79081" y="27711"/>
                  <a:pt x="78942" y="28155"/>
                </a:cubicBezTo>
                <a:lnTo>
                  <a:pt x="81037" y="26593"/>
                </a:lnTo>
                <a:cubicBezTo>
                  <a:pt x="81939" y="30060"/>
                  <a:pt x="75500" y="39027"/>
                  <a:pt x="73074" y="40741"/>
                </a:cubicBezTo>
                <a:cubicBezTo>
                  <a:pt x="74636" y="40563"/>
                  <a:pt x="76326" y="40741"/>
                  <a:pt x="77888" y="40512"/>
                </a:cubicBezTo>
                <a:cubicBezTo>
                  <a:pt x="78281" y="41782"/>
                  <a:pt x="78116" y="43179"/>
                  <a:pt x="78942" y="45719"/>
                </a:cubicBezTo>
                <a:cubicBezTo>
                  <a:pt x="87286" y="69316"/>
                  <a:pt x="87197" y="85318"/>
                  <a:pt x="74840" y="90246"/>
                </a:cubicBezTo>
                <a:cubicBezTo>
                  <a:pt x="74535" y="86334"/>
                  <a:pt x="74040" y="82130"/>
                  <a:pt x="73011" y="77825"/>
                </a:cubicBezTo>
                <a:cubicBezTo>
                  <a:pt x="70573" y="67474"/>
                  <a:pt x="68299" y="60274"/>
                  <a:pt x="65391" y="51041"/>
                </a:cubicBezTo>
                <a:cubicBezTo>
                  <a:pt x="64095" y="46913"/>
                  <a:pt x="63689" y="43954"/>
                  <a:pt x="63537" y="39407"/>
                </a:cubicBezTo>
                <a:cubicBezTo>
                  <a:pt x="63359" y="35001"/>
                  <a:pt x="63880" y="27469"/>
                  <a:pt x="64705" y="23267"/>
                </a:cubicBezTo>
                <a:lnTo>
                  <a:pt x="64946" y="22149"/>
                </a:lnTo>
                <a:cubicBezTo>
                  <a:pt x="64997" y="21946"/>
                  <a:pt x="65035" y="21768"/>
                  <a:pt x="65086" y="21578"/>
                </a:cubicBezTo>
                <a:cubicBezTo>
                  <a:pt x="65124" y="21438"/>
                  <a:pt x="65150" y="21311"/>
                  <a:pt x="65188" y="21171"/>
                </a:cubicBezTo>
                <a:lnTo>
                  <a:pt x="65188" y="21171"/>
                </a:lnTo>
                <a:cubicBezTo>
                  <a:pt x="65899" y="18377"/>
                  <a:pt x="66991" y="15075"/>
                  <a:pt x="68502" y="13031"/>
                </a:cubicBezTo>
                <a:cubicBezTo>
                  <a:pt x="69353" y="11875"/>
                  <a:pt x="70649" y="10732"/>
                  <a:pt x="72109" y="9690"/>
                </a:cubicBezTo>
                <a:cubicBezTo>
                  <a:pt x="74116" y="8281"/>
                  <a:pt x="76338" y="7087"/>
                  <a:pt x="78154" y="6236"/>
                </a:cubicBezTo>
                <a:close/>
              </a:path>
            </a:pathLst>
          </a:custGeom>
          <a:solidFill>
            <a:srgbClr val="E5463C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0" flipH="0" flipV="0">
            <a:off x="6262453" y="1934391"/>
            <a:ext cx="87286" cy="103809"/>
          </a:xfrm>
          <a:custGeom>
            <a:pathLst>
              <a:path w="87286" h="103809">
                <a:moveTo>
                  <a:pt x="3009" y="25057"/>
                </a:moveTo>
                <a:cubicBezTo>
                  <a:pt x="0" y="25107"/>
                  <a:pt x="139" y="25704"/>
                  <a:pt x="139" y="26428"/>
                </a:cubicBezTo>
                <a:cubicBezTo>
                  <a:pt x="139" y="26707"/>
                  <a:pt x="177" y="27038"/>
                  <a:pt x="254" y="27343"/>
                </a:cubicBezTo>
                <a:cubicBezTo>
                  <a:pt x="304" y="27685"/>
                  <a:pt x="368" y="28028"/>
                  <a:pt x="381" y="28346"/>
                </a:cubicBezTo>
                <a:cubicBezTo>
                  <a:pt x="736" y="31407"/>
                  <a:pt x="1346" y="34442"/>
                  <a:pt x="2298" y="37490"/>
                </a:cubicBezTo>
                <a:cubicBezTo>
                  <a:pt x="3275" y="40551"/>
                  <a:pt x="4609" y="43599"/>
                  <a:pt x="6387" y="46659"/>
                </a:cubicBezTo>
                <a:cubicBezTo>
                  <a:pt x="8304" y="49783"/>
                  <a:pt x="9117" y="52590"/>
                  <a:pt x="9752" y="55079"/>
                </a:cubicBezTo>
                <a:cubicBezTo>
                  <a:pt x="10413" y="57657"/>
                  <a:pt x="10844" y="59931"/>
                  <a:pt x="10146" y="61861"/>
                </a:cubicBezTo>
                <a:lnTo>
                  <a:pt x="10006" y="62242"/>
                </a:lnTo>
                <a:lnTo>
                  <a:pt x="9638" y="62369"/>
                </a:lnTo>
                <a:lnTo>
                  <a:pt x="8876" y="62623"/>
                </a:lnTo>
                <a:cubicBezTo>
                  <a:pt x="9232" y="62941"/>
                  <a:pt x="9587" y="63245"/>
                  <a:pt x="9930" y="63563"/>
                </a:cubicBezTo>
                <a:cubicBezTo>
                  <a:pt x="9562" y="70002"/>
                  <a:pt x="7987" y="75831"/>
                  <a:pt x="7619" y="82842"/>
                </a:cubicBezTo>
                <a:cubicBezTo>
                  <a:pt x="7492" y="90677"/>
                  <a:pt x="9816" y="97446"/>
                  <a:pt x="19023" y="101790"/>
                </a:cubicBezTo>
                <a:cubicBezTo>
                  <a:pt x="19404" y="101866"/>
                  <a:pt x="19747" y="102057"/>
                  <a:pt x="21169" y="102272"/>
                </a:cubicBezTo>
                <a:lnTo>
                  <a:pt x="3009" y="25057"/>
                </a:lnTo>
                <a:close/>
                <a:moveTo>
                  <a:pt x="28358" y="103060"/>
                </a:moveTo>
                <a:cubicBezTo>
                  <a:pt x="35266" y="103771"/>
                  <a:pt x="40397" y="103809"/>
                  <a:pt x="46252" y="102793"/>
                </a:cubicBezTo>
                <a:cubicBezTo>
                  <a:pt x="42429" y="95592"/>
                  <a:pt x="39508" y="87706"/>
                  <a:pt x="36016" y="80314"/>
                </a:cubicBezTo>
                <a:cubicBezTo>
                  <a:pt x="33044" y="73482"/>
                  <a:pt x="30339" y="66662"/>
                  <a:pt x="27964" y="59829"/>
                </a:cubicBezTo>
                <a:cubicBezTo>
                  <a:pt x="27469" y="60642"/>
                  <a:pt x="26872" y="61391"/>
                  <a:pt x="26199" y="62128"/>
                </a:cubicBezTo>
                <a:cubicBezTo>
                  <a:pt x="26034" y="62293"/>
                  <a:pt x="25678" y="62344"/>
                  <a:pt x="25500" y="62217"/>
                </a:cubicBezTo>
                <a:cubicBezTo>
                  <a:pt x="25030" y="61963"/>
                  <a:pt x="24637" y="61734"/>
                  <a:pt x="24281" y="61544"/>
                </a:cubicBezTo>
                <a:cubicBezTo>
                  <a:pt x="22452" y="60502"/>
                  <a:pt x="21208" y="59791"/>
                  <a:pt x="20420" y="58165"/>
                </a:cubicBezTo>
                <a:cubicBezTo>
                  <a:pt x="20268" y="58381"/>
                  <a:pt x="20128" y="58572"/>
                  <a:pt x="20001" y="58762"/>
                </a:cubicBezTo>
                <a:cubicBezTo>
                  <a:pt x="19785" y="59080"/>
                  <a:pt x="19290" y="59080"/>
                  <a:pt x="19074" y="58788"/>
                </a:cubicBezTo>
                <a:cubicBezTo>
                  <a:pt x="18769" y="58407"/>
                  <a:pt x="18439" y="58051"/>
                  <a:pt x="18134" y="57695"/>
                </a:cubicBezTo>
                <a:cubicBezTo>
                  <a:pt x="17080" y="56514"/>
                  <a:pt x="16559" y="55410"/>
                  <a:pt x="16356" y="53708"/>
                </a:cubicBezTo>
                <a:cubicBezTo>
                  <a:pt x="16039" y="51257"/>
                  <a:pt x="16293" y="48971"/>
                  <a:pt x="16534" y="46786"/>
                </a:cubicBezTo>
                <a:cubicBezTo>
                  <a:pt x="16559" y="46596"/>
                  <a:pt x="16585" y="46392"/>
                  <a:pt x="16598" y="46202"/>
                </a:cubicBezTo>
                <a:cubicBezTo>
                  <a:pt x="16394" y="46431"/>
                  <a:pt x="16178" y="46647"/>
                  <a:pt x="15962" y="46850"/>
                </a:cubicBezTo>
                <a:lnTo>
                  <a:pt x="15289" y="47472"/>
                </a:lnTo>
                <a:lnTo>
                  <a:pt x="15035" y="46570"/>
                </a:lnTo>
                <a:cubicBezTo>
                  <a:pt x="14223" y="45631"/>
                  <a:pt x="15505" y="44018"/>
                  <a:pt x="14426" y="42824"/>
                </a:cubicBezTo>
                <a:lnTo>
                  <a:pt x="15124" y="34607"/>
                </a:lnTo>
                <a:cubicBezTo>
                  <a:pt x="15975" y="31127"/>
                  <a:pt x="16267" y="27978"/>
                  <a:pt x="16737" y="24283"/>
                </a:cubicBezTo>
                <a:cubicBezTo>
                  <a:pt x="14400" y="24791"/>
                  <a:pt x="12381" y="24943"/>
                  <a:pt x="9638" y="25007"/>
                </a:cubicBezTo>
                <a:lnTo>
                  <a:pt x="28358" y="103060"/>
                </a:lnTo>
                <a:close/>
                <a:moveTo>
                  <a:pt x="81622" y="0"/>
                </a:moveTo>
                <a:cubicBezTo>
                  <a:pt x="81329" y="1740"/>
                  <a:pt x="85406" y="2807"/>
                  <a:pt x="85838" y="5157"/>
                </a:cubicBezTo>
                <a:cubicBezTo>
                  <a:pt x="87070" y="11926"/>
                  <a:pt x="80644" y="15964"/>
                  <a:pt x="80021" y="19012"/>
                </a:cubicBezTo>
                <a:cubicBezTo>
                  <a:pt x="80021" y="19050"/>
                  <a:pt x="80021" y="19089"/>
                  <a:pt x="80009" y="19127"/>
                </a:cubicBezTo>
                <a:lnTo>
                  <a:pt x="80009" y="19165"/>
                </a:lnTo>
                <a:cubicBezTo>
                  <a:pt x="79666" y="21590"/>
                  <a:pt x="79653" y="24067"/>
                  <a:pt x="79348" y="26504"/>
                </a:cubicBezTo>
                <a:lnTo>
                  <a:pt x="79297" y="26835"/>
                </a:lnTo>
                <a:cubicBezTo>
                  <a:pt x="79196" y="27279"/>
                  <a:pt x="79081" y="27711"/>
                  <a:pt x="78942" y="28155"/>
                </a:cubicBezTo>
                <a:lnTo>
                  <a:pt x="81037" y="26593"/>
                </a:lnTo>
                <a:cubicBezTo>
                  <a:pt x="81939" y="30060"/>
                  <a:pt x="75500" y="39027"/>
                  <a:pt x="73074" y="40741"/>
                </a:cubicBezTo>
                <a:cubicBezTo>
                  <a:pt x="74636" y="40563"/>
                  <a:pt x="76326" y="40741"/>
                  <a:pt x="77888" y="40512"/>
                </a:cubicBezTo>
                <a:cubicBezTo>
                  <a:pt x="78281" y="41782"/>
                  <a:pt x="78116" y="43179"/>
                  <a:pt x="78942" y="45719"/>
                </a:cubicBezTo>
                <a:cubicBezTo>
                  <a:pt x="87286" y="69316"/>
                  <a:pt x="87197" y="85318"/>
                  <a:pt x="74840" y="90246"/>
                </a:cubicBezTo>
                <a:cubicBezTo>
                  <a:pt x="74535" y="86334"/>
                  <a:pt x="74040" y="82130"/>
                  <a:pt x="73011" y="77825"/>
                </a:cubicBezTo>
                <a:cubicBezTo>
                  <a:pt x="70573" y="67474"/>
                  <a:pt x="68299" y="60274"/>
                  <a:pt x="65391" y="51041"/>
                </a:cubicBezTo>
                <a:cubicBezTo>
                  <a:pt x="64095" y="46913"/>
                  <a:pt x="63689" y="43954"/>
                  <a:pt x="63537" y="39407"/>
                </a:cubicBezTo>
                <a:cubicBezTo>
                  <a:pt x="63359" y="35001"/>
                  <a:pt x="63880" y="27469"/>
                  <a:pt x="64705" y="23267"/>
                </a:cubicBezTo>
                <a:lnTo>
                  <a:pt x="64946" y="22149"/>
                </a:lnTo>
                <a:cubicBezTo>
                  <a:pt x="64997" y="21946"/>
                  <a:pt x="65035" y="21768"/>
                  <a:pt x="65086" y="21578"/>
                </a:cubicBezTo>
                <a:cubicBezTo>
                  <a:pt x="65124" y="21438"/>
                  <a:pt x="65150" y="21311"/>
                  <a:pt x="65188" y="21171"/>
                </a:cubicBezTo>
                <a:lnTo>
                  <a:pt x="65188" y="21171"/>
                </a:lnTo>
                <a:cubicBezTo>
                  <a:pt x="65899" y="18377"/>
                  <a:pt x="66991" y="15075"/>
                  <a:pt x="68502" y="13031"/>
                </a:cubicBezTo>
                <a:cubicBezTo>
                  <a:pt x="69353" y="11875"/>
                  <a:pt x="70649" y="10732"/>
                  <a:pt x="72109" y="9690"/>
                </a:cubicBezTo>
                <a:cubicBezTo>
                  <a:pt x="74116" y="8281"/>
                  <a:pt x="76338" y="7087"/>
                  <a:pt x="78154" y="6236"/>
                </a:cubicBezTo>
                <a:lnTo>
                  <a:pt x="81622" y="0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 rot="0" flipH="0" flipV="0">
            <a:off x="6348915" y="1913876"/>
            <a:ext cx="14160" cy="14896"/>
          </a:xfrm>
          <a:custGeom>
            <a:pathLst>
              <a:path w="14160" h="14896">
                <a:moveTo>
                  <a:pt x="2781" y="8166"/>
                </a:moveTo>
                <a:cubicBezTo>
                  <a:pt x="2159" y="8635"/>
                  <a:pt x="2083" y="8381"/>
                  <a:pt x="1067" y="8014"/>
                </a:cubicBezTo>
                <a:cubicBezTo>
                  <a:pt x="673" y="5626"/>
                  <a:pt x="0" y="3226"/>
                  <a:pt x="3873" y="826"/>
                </a:cubicBezTo>
                <a:cubicBezTo>
                  <a:pt x="5321" y="0"/>
                  <a:pt x="7200" y="407"/>
                  <a:pt x="9486" y="2071"/>
                </a:cubicBezTo>
                <a:cubicBezTo>
                  <a:pt x="11670" y="3747"/>
                  <a:pt x="13461" y="7011"/>
                  <a:pt x="13931" y="9778"/>
                </a:cubicBezTo>
                <a:cubicBezTo>
                  <a:pt x="14160" y="12204"/>
                  <a:pt x="11048" y="13461"/>
                  <a:pt x="7543" y="14808"/>
                </a:cubicBezTo>
                <a:cubicBezTo>
                  <a:pt x="6425" y="14896"/>
                  <a:pt x="4762" y="12877"/>
                  <a:pt x="5740" y="12242"/>
                </a:cubicBezTo>
                <a:cubicBezTo>
                  <a:pt x="3873" y="11506"/>
                  <a:pt x="2718" y="10629"/>
                  <a:pt x="2781" y="9423"/>
                </a:cubicBezTo>
                <a:cubicBezTo>
                  <a:pt x="3034" y="8902"/>
                  <a:pt x="2515" y="8686"/>
                  <a:pt x="2781" y="8166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 rot="0" flipH="0" flipV="0">
            <a:off x="6348915" y="1913876"/>
            <a:ext cx="14160" cy="14896"/>
          </a:xfrm>
          <a:custGeom>
            <a:pathLst>
              <a:path w="14160" h="14896">
                <a:moveTo>
                  <a:pt x="2781" y="8166"/>
                </a:moveTo>
                <a:cubicBezTo>
                  <a:pt x="2159" y="8635"/>
                  <a:pt x="2083" y="8381"/>
                  <a:pt x="1067" y="8014"/>
                </a:cubicBezTo>
                <a:cubicBezTo>
                  <a:pt x="673" y="5626"/>
                  <a:pt x="0" y="3226"/>
                  <a:pt x="3873" y="826"/>
                </a:cubicBezTo>
                <a:cubicBezTo>
                  <a:pt x="5321" y="0"/>
                  <a:pt x="7200" y="407"/>
                  <a:pt x="9486" y="2071"/>
                </a:cubicBezTo>
                <a:cubicBezTo>
                  <a:pt x="11670" y="3747"/>
                  <a:pt x="13461" y="7011"/>
                  <a:pt x="13931" y="9778"/>
                </a:cubicBezTo>
                <a:cubicBezTo>
                  <a:pt x="14160" y="12204"/>
                  <a:pt x="11048" y="13461"/>
                  <a:pt x="7543" y="14808"/>
                </a:cubicBezTo>
                <a:cubicBezTo>
                  <a:pt x="6425" y="14896"/>
                  <a:pt x="4762" y="12877"/>
                  <a:pt x="5740" y="12242"/>
                </a:cubicBezTo>
                <a:cubicBezTo>
                  <a:pt x="3873" y="11506"/>
                  <a:pt x="2718" y="10629"/>
                  <a:pt x="2781" y="9423"/>
                </a:cubicBezTo>
                <a:cubicBezTo>
                  <a:pt x="3034" y="8902"/>
                  <a:pt x="2515" y="8686"/>
                  <a:pt x="2781" y="8166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 rot="0" flipH="0" flipV="0">
            <a:off x="6351532" y="1918648"/>
            <a:ext cx="7479" cy="7518"/>
          </a:xfrm>
          <a:custGeom>
            <a:pathLst>
              <a:path w="7479" h="7518">
                <a:moveTo>
                  <a:pt x="3263" y="7518"/>
                </a:moveTo>
                <a:cubicBezTo>
                  <a:pt x="5650" y="6122"/>
                  <a:pt x="6272" y="6033"/>
                  <a:pt x="7479" y="4877"/>
                </a:cubicBezTo>
                <a:moveTo>
                  <a:pt x="0" y="3251"/>
                </a:moveTo>
                <a:cubicBezTo>
                  <a:pt x="1181" y="2185"/>
                  <a:pt x="1790" y="1689"/>
                  <a:pt x="2552" y="0"/>
                </a:cubicBezTo>
                <a:moveTo>
                  <a:pt x="546" y="5791"/>
                </a:moveTo>
                <a:cubicBezTo>
                  <a:pt x="2057" y="5042"/>
                  <a:pt x="3961" y="3848"/>
                  <a:pt x="5117" y="2578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 cap="rnd" cmpd="sng">
            <a:solidFill>
              <a:srgbClr val="2A2C2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 rot="0" flipH="0" flipV="0">
            <a:off x="6357352" y="1913864"/>
            <a:ext cx="105041" cy="75615"/>
          </a:xfrm>
          <a:custGeom>
            <a:pathLst>
              <a:path w="105041" h="75615">
                <a:moveTo>
                  <a:pt x="4254" y="774"/>
                </a:moveTo>
                <a:cubicBezTo>
                  <a:pt x="5727" y="1853"/>
                  <a:pt x="9651" y="12838"/>
                  <a:pt x="11785" y="13372"/>
                </a:cubicBezTo>
                <a:cubicBezTo>
                  <a:pt x="33006" y="43077"/>
                  <a:pt x="64071" y="59663"/>
                  <a:pt x="87756" y="59892"/>
                </a:cubicBezTo>
                <a:cubicBezTo>
                  <a:pt x="90309" y="57428"/>
                  <a:pt x="96976" y="57301"/>
                  <a:pt x="101967" y="56755"/>
                </a:cubicBezTo>
                <a:lnTo>
                  <a:pt x="102501" y="57022"/>
                </a:lnTo>
                <a:cubicBezTo>
                  <a:pt x="102501" y="57022"/>
                  <a:pt x="102793" y="57301"/>
                  <a:pt x="102793" y="57428"/>
                </a:cubicBezTo>
                <a:cubicBezTo>
                  <a:pt x="104126" y="59447"/>
                  <a:pt x="105041" y="61467"/>
                  <a:pt x="103060" y="63473"/>
                </a:cubicBezTo>
                <a:cubicBezTo>
                  <a:pt x="101243" y="63372"/>
                  <a:pt x="100024" y="65848"/>
                  <a:pt x="97649" y="66890"/>
                </a:cubicBezTo>
                <a:cubicBezTo>
                  <a:pt x="95287" y="67931"/>
                  <a:pt x="91807" y="67537"/>
                  <a:pt x="89775" y="67195"/>
                </a:cubicBezTo>
                <a:cubicBezTo>
                  <a:pt x="88848" y="67042"/>
                  <a:pt x="90080" y="62457"/>
                  <a:pt x="89077" y="62178"/>
                </a:cubicBezTo>
                <a:cubicBezTo>
                  <a:pt x="88023" y="61899"/>
                  <a:pt x="86931" y="61810"/>
                  <a:pt x="85851" y="61543"/>
                </a:cubicBezTo>
                <a:cubicBezTo>
                  <a:pt x="84759" y="61721"/>
                  <a:pt x="83667" y="61911"/>
                  <a:pt x="82574" y="62102"/>
                </a:cubicBezTo>
                <a:cubicBezTo>
                  <a:pt x="77050" y="68503"/>
                  <a:pt x="71487" y="75615"/>
                  <a:pt x="66712" y="70852"/>
                </a:cubicBezTo>
                <a:cubicBezTo>
                  <a:pt x="62623" y="72033"/>
                  <a:pt x="58508" y="70293"/>
                  <a:pt x="54419" y="65645"/>
                </a:cubicBezTo>
                <a:cubicBezTo>
                  <a:pt x="50875" y="68210"/>
                  <a:pt x="46938" y="66013"/>
                  <a:pt x="42671" y="59079"/>
                </a:cubicBezTo>
                <a:cubicBezTo>
                  <a:pt x="39852" y="61556"/>
                  <a:pt x="36372" y="56996"/>
                  <a:pt x="32829" y="51421"/>
                </a:cubicBezTo>
                <a:cubicBezTo>
                  <a:pt x="28980" y="51142"/>
                  <a:pt x="26009" y="48500"/>
                  <a:pt x="24345" y="42391"/>
                </a:cubicBezTo>
                <a:cubicBezTo>
                  <a:pt x="19214" y="41426"/>
                  <a:pt x="17576" y="36968"/>
                  <a:pt x="17525" y="30885"/>
                </a:cubicBezTo>
                <a:cubicBezTo>
                  <a:pt x="15887" y="31076"/>
                  <a:pt x="14248" y="30517"/>
                  <a:pt x="12597" y="29247"/>
                </a:cubicBezTo>
                <a:cubicBezTo>
                  <a:pt x="11112" y="22224"/>
                  <a:pt x="6730" y="19595"/>
                  <a:pt x="5765" y="15023"/>
                </a:cubicBezTo>
                <a:cubicBezTo>
                  <a:pt x="5206" y="12915"/>
                  <a:pt x="4749" y="13321"/>
                  <a:pt x="5574" y="11226"/>
                </a:cubicBezTo>
                <a:cubicBezTo>
                  <a:pt x="5879" y="10705"/>
                  <a:pt x="5130" y="7733"/>
                  <a:pt x="3975" y="5104"/>
                </a:cubicBezTo>
                <a:cubicBezTo>
                  <a:pt x="3162" y="3529"/>
                  <a:pt x="2057" y="2082"/>
                  <a:pt x="813" y="1129"/>
                </a:cubicBezTo>
                <a:cubicBezTo>
                  <a:pt x="533" y="939"/>
                  <a:pt x="267" y="749"/>
                  <a:pt x="0" y="584"/>
                </a:cubicBezTo>
                <a:cubicBezTo>
                  <a:pt x="1219" y="0"/>
                  <a:pt x="2604" y="139"/>
                  <a:pt x="4254" y="77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 rot="0" flipH="0" flipV="0">
            <a:off x="6357352" y="1913864"/>
            <a:ext cx="105041" cy="75615"/>
          </a:xfrm>
          <a:custGeom>
            <a:pathLst>
              <a:path w="105041" h="75615">
                <a:moveTo>
                  <a:pt x="4254" y="774"/>
                </a:moveTo>
                <a:cubicBezTo>
                  <a:pt x="5727" y="1853"/>
                  <a:pt x="9651" y="12838"/>
                  <a:pt x="11785" y="13372"/>
                </a:cubicBezTo>
                <a:cubicBezTo>
                  <a:pt x="33006" y="43077"/>
                  <a:pt x="64071" y="59663"/>
                  <a:pt x="87756" y="59892"/>
                </a:cubicBezTo>
                <a:cubicBezTo>
                  <a:pt x="90309" y="57428"/>
                  <a:pt x="96976" y="57301"/>
                  <a:pt x="101967" y="56755"/>
                </a:cubicBezTo>
                <a:lnTo>
                  <a:pt x="102501" y="57022"/>
                </a:lnTo>
                <a:cubicBezTo>
                  <a:pt x="102501" y="57022"/>
                  <a:pt x="102793" y="57301"/>
                  <a:pt x="102793" y="57428"/>
                </a:cubicBezTo>
                <a:cubicBezTo>
                  <a:pt x="104126" y="59447"/>
                  <a:pt x="105041" y="61467"/>
                  <a:pt x="103060" y="63473"/>
                </a:cubicBezTo>
                <a:cubicBezTo>
                  <a:pt x="101243" y="63372"/>
                  <a:pt x="100024" y="65848"/>
                  <a:pt x="97649" y="66890"/>
                </a:cubicBezTo>
                <a:cubicBezTo>
                  <a:pt x="95287" y="67931"/>
                  <a:pt x="91807" y="67537"/>
                  <a:pt x="89775" y="67195"/>
                </a:cubicBezTo>
                <a:cubicBezTo>
                  <a:pt x="88848" y="67042"/>
                  <a:pt x="90080" y="62457"/>
                  <a:pt x="89077" y="62178"/>
                </a:cubicBezTo>
                <a:cubicBezTo>
                  <a:pt x="88023" y="61899"/>
                  <a:pt x="86931" y="61810"/>
                  <a:pt x="85851" y="61543"/>
                </a:cubicBezTo>
                <a:cubicBezTo>
                  <a:pt x="84759" y="61721"/>
                  <a:pt x="83667" y="61911"/>
                  <a:pt x="82574" y="62102"/>
                </a:cubicBezTo>
                <a:cubicBezTo>
                  <a:pt x="77050" y="68503"/>
                  <a:pt x="71487" y="75615"/>
                  <a:pt x="66712" y="70852"/>
                </a:cubicBezTo>
                <a:cubicBezTo>
                  <a:pt x="62623" y="72033"/>
                  <a:pt x="58508" y="70293"/>
                  <a:pt x="54419" y="65645"/>
                </a:cubicBezTo>
                <a:cubicBezTo>
                  <a:pt x="50875" y="68210"/>
                  <a:pt x="46938" y="66013"/>
                  <a:pt x="42671" y="59079"/>
                </a:cubicBezTo>
                <a:cubicBezTo>
                  <a:pt x="39852" y="61556"/>
                  <a:pt x="36372" y="56996"/>
                  <a:pt x="32829" y="51421"/>
                </a:cubicBezTo>
                <a:cubicBezTo>
                  <a:pt x="28980" y="51142"/>
                  <a:pt x="26009" y="48500"/>
                  <a:pt x="24345" y="42391"/>
                </a:cubicBezTo>
                <a:cubicBezTo>
                  <a:pt x="19214" y="41426"/>
                  <a:pt x="17576" y="36968"/>
                  <a:pt x="17525" y="30885"/>
                </a:cubicBezTo>
                <a:cubicBezTo>
                  <a:pt x="15887" y="31076"/>
                  <a:pt x="14248" y="30517"/>
                  <a:pt x="12597" y="29247"/>
                </a:cubicBezTo>
                <a:cubicBezTo>
                  <a:pt x="11112" y="22224"/>
                  <a:pt x="6730" y="19595"/>
                  <a:pt x="5765" y="15023"/>
                </a:cubicBezTo>
                <a:cubicBezTo>
                  <a:pt x="5206" y="12915"/>
                  <a:pt x="4749" y="13321"/>
                  <a:pt x="5574" y="11226"/>
                </a:cubicBezTo>
                <a:cubicBezTo>
                  <a:pt x="5879" y="10705"/>
                  <a:pt x="5130" y="7733"/>
                  <a:pt x="3975" y="5104"/>
                </a:cubicBezTo>
                <a:cubicBezTo>
                  <a:pt x="3162" y="3529"/>
                  <a:pt x="2057" y="2082"/>
                  <a:pt x="813" y="1129"/>
                </a:cubicBezTo>
                <a:cubicBezTo>
                  <a:pt x="533" y="939"/>
                  <a:pt x="267" y="749"/>
                  <a:pt x="0" y="584"/>
                </a:cubicBezTo>
                <a:cubicBezTo>
                  <a:pt x="1219" y="0"/>
                  <a:pt x="2604" y="139"/>
                  <a:pt x="4254" y="77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 rot="0" flipH="0" flipV="0">
            <a:off x="6273244" y="1887348"/>
            <a:ext cx="62496" cy="108482"/>
          </a:xfrm>
          <a:custGeom>
            <a:pathLst>
              <a:path w="62496" h="108482">
                <a:moveTo>
                  <a:pt x="44767" y="2336"/>
                </a:moveTo>
                <a:cubicBezTo>
                  <a:pt x="44881" y="3047"/>
                  <a:pt x="44843" y="3783"/>
                  <a:pt x="44641" y="4152"/>
                </a:cubicBezTo>
                <a:cubicBezTo>
                  <a:pt x="42951" y="7263"/>
                  <a:pt x="43396" y="10273"/>
                  <a:pt x="44234" y="13778"/>
                </a:cubicBezTo>
                <a:cubicBezTo>
                  <a:pt x="45313" y="18147"/>
                  <a:pt x="47751" y="22135"/>
                  <a:pt x="50202" y="24154"/>
                </a:cubicBezTo>
                <a:cubicBezTo>
                  <a:pt x="50964" y="24776"/>
                  <a:pt x="51713" y="25183"/>
                  <a:pt x="52399" y="25348"/>
                </a:cubicBezTo>
                <a:cubicBezTo>
                  <a:pt x="53098" y="25538"/>
                  <a:pt x="53745" y="25450"/>
                  <a:pt x="54304" y="25132"/>
                </a:cubicBezTo>
                <a:cubicBezTo>
                  <a:pt x="54914" y="24814"/>
                  <a:pt x="55422" y="24192"/>
                  <a:pt x="55816" y="23290"/>
                </a:cubicBezTo>
                <a:cubicBezTo>
                  <a:pt x="57098" y="21474"/>
                  <a:pt x="56793" y="19900"/>
                  <a:pt x="57517" y="17372"/>
                </a:cubicBezTo>
                <a:cubicBezTo>
                  <a:pt x="58343" y="17372"/>
                  <a:pt x="58343" y="17766"/>
                  <a:pt x="58343" y="18198"/>
                </a:cubicBezTo>
                <a:cubicBezTo>
                  <a:pt x="58330" y="20624"/>
                  <a:pt x="57949" y="22541"/>
                  <a:pt x="57314" y="23964"/>
                </a:cubicBezTo>
                <a:cubicBezTo>
                  <a:pt x="56768" y="25195"/>
                  <a:pt x="56019" y="26072"/>
                  <a:pt x="55104" y="26580"/>
                </a:cubicBezTo>
                <a:cubicBezTo>
                  <a:pt x="54177" y="27113"/>
                  <a:pt x="53110" y="27228"/>
                  <a:pt x="52005" y="26948"/>
                </a:cubicBezTo>
                <a:cubicBezTo>
                  <a:pt x="51078" y="26719"/>
                  <a:pt x="50113" y="26211"/>
                  <a:pt x="49186" y="25424"/>
                </a:cubicBezTo>
                <a:cubicBezTo>
                  <a:pt x="46481" y="23214"/>
                  <a:pt x="43802" y="18884"/>
                  <a:pt x="42634" y="14147"/>
                </a:cubicBezTo>
                <a:cubicBezTo>
                  <a:pt x="41885" y="11035"/>
                  <a:pt x="41097" y="3694"/>
                  <a:pt x="44767" y="2336"/>
                </a:cubicBezTo>
                <a:moveTo>
                  <a:pt x="49491" y="98652"/>
                </a:moveTo>
                <a:cubicBezTo>
                  <a:pt x="47992" y="97814"/>
                  <a:pt x="46189" y="96100"/>
                  <a:pt x="44539" y="95604"/>
                </a:cubicBezTo>
                <a:cubicBezTo>
                  <a:pt x="44957" y="93636"/>
                  <a:pt x="44120" y="90728"/>
                  <a:pt x="43764" y="88772"/>
                </a:cubicBezTo>
                <a:cubicBezTo>
                  <a:pt x="43371" y="86676"/>
                  <a:pt x="42901" y="84555"/>
                  <a:pt x="42418" y="82511"/>
                </a:cubicBezTo>
                <a:cubicBezTo>
                  <a:pt x="42418" y="82498"/>
                  <a:pt x="42418" y="82498"/>
                  <a:pt x="42405" y="82498"/>
                </a:cubicBezTo>
                <a:cubicBezTo>
                  <a:pt x="42570" y="82307"/>
                  <a:pt x="42736" y="82092"/>
                  <a:pt x="42888" y="81876"/>
                </a:cubicBezTo>
                <a:cubicBezTo>
                  <a:pt x="44323" y="84124"/>
                  <a:pt x="45325" y="84797"/>
                  <a:pt x="46430" y="85521"/>
                </a:cubicBezTo>
                <a:cubicBezTo>
                  <a:pt x="46773" y="85724"/>
                  <a:pt x="47027" y="85990"/>
                  <a:pt x="47383" y="86168"/>
                </a:cubicBezTo>
                <a:cubicBezTo>
                  <a:pt x="48221" y="85597"/>
                  <a:pt x="49008" y="85013"/>
                  <a:pt x="49745" y="84301"/>
                </a:cubicBezTo>
                <a:lnTo>
                  <a:pt x="51320" y="93331"/>
                </a:lnTo>
                <a:cubicBezTo>
                  <a:pt x="51231" y="95490"/>
                  <a:pt x="50761" y="96798"/>
                  <a:pt x="49491" y="98652"/>
                </a:cubicBezTo>
                <a:moveTo>
                  <a:pt x="55511" y="1892"/>
                </a:moveTo>
                <a:lnTo>
                  <a:pt x="45871" y="431"/>
                </a:lnTo>
                <a:cubicBezTo>
                  <a:pt x="42875" y="152"/>
                  <a:pt x="39878" y="12"/>
                  <a:pt x="36855" y="0"/>
                </a:cubicBezTo>
                <a:cubicBezTo>
                  <a:pt x="37211" y="2006"/>
                  <a:pt x="37529" y="3809"/>
                  <a:pt x="37821" y="5587"/>
                </a:cubicBezTo>
                <a:cubicBezTo>
                  <a:pt x="38544" y="9752"/>
                  <a:pt x="39256" y="13905"/>
                  <a:pt x="40056" y="17931"/>
                </a:cubicBezTo>
                <a:cubicBezTo>
                  <a:pt x="41694" y="21487"/>
                  <a:pt x="43409" y="24497"/>
                  <a:pt x="45541" y="26707"/>
                </a:cubicBezTo>
                <a:cubicBezTo>
                  <a:pt x="47637" y="28866"/>
                  <a:pt x="50151" y="30276"/>
                  <a:pt x="53377" y="30644"/>
                </a:cubicBezTo>
                <a:cubicBezTo>
                  <a:pt x="55498" y="30898"/>
                  <a:pt x="57898" y="30682"/>
                  <a:pt x="59384" y="28942"/>
                </a:cubicBezTo>
                <a:cubicBezTo>
                  <a:pt x="60210" y="27989"/>
                  <a:pt x="60692" y="26656"/>
                  <a:pt x="60895" y="25005"/>
                </a:cubicBezTo>
                <a:cubicBezTo>
                  <a:pt x="61035" y="23710"/>
                  <a:pt x="61010" y="22198"/>
                  <a:pt x="60794" y="20560"/>
                </a:cubicBezTo>
                <a:cubicBezTo>
                  <a:pt x="60375" y="17182"/>
                  <a:pt x="59689" y="13943"/>
                  <a:pt x="58800" y="10895"/>
                </a:cubicBezTo>
                <a:cubicBezTo>
                  <a:pt x="57873" y="7631"/>
                  <a:pt x="56730" y="4596"/>
                  <a:pt x="55511" y="1892"/>
                </a:cubicBezTo>
                <a:moveTo>
                  <a:pt x="16129" y="35673"/>
                </a:moveTo>
                <a:cubicBezTo>
                  <a:pt x="11722" y="34200"/>
                  <a:pt x="11405" y="33298"/>
                  <a:pt x="9893" y="31965"/>
                </a:cubicBezTo>
                <a:cubicBezTo>
                  <a:pt x="9741" y="34886"/>
                  <a:pt x="8750" y="36575"/>
                  <a:pt x="7582" y="38315"/>
                </a:cubicBezTo>
                <a:cubicBezTo>
                  <a:pt x="7988" y="39115"/>
                  <a:pt x="8166" y="40283"/>
                  <a:pt x="8255" y="41185"/>
                </a:cubicBezTo>
                <a:cubicBezTo>
                  <a:pt x="9449" y="42887"/>
                  <a:pt x="12192" y="42912"/>
                  <a:pt x="14008" y="43509"/>
                </a:cubicBezTo>
                <a:cubicBezTo>
                  <a:pt x="15050" y="40270"/>
                  <a:pt x="16675" y="39191"/>
                  <a:pt x="16129" y="35673"/>
                </a:cubicBezTo>
                <a:moveTo>
                  <a:pt x="19875" y="27177"/>
                </a:moveTo>
                <a:cubicBezTo>
                  <a:pt x="19571" y="28955"/>
                  <a:pt x="17805" y="32257"/>
                  <a:pt x="17005" y="33324"/>
                </a:cubicBezTo>
                <a:cubicBezTo>
                  <a:pt x="17386" y="35267"/>
                  <a:pt x="17450" y="35876"/>
                  <a:pt x="17742" y="37349"/>
                </a:cubicBezTo>
                <a:cubicBezTo>
                  <a:pt x="19291" y="39115"/>
                  <a:pt x="21476" y="39953"/>
                  <a:pt x="23432" y="41109"/>
                </a:cubicBezTo>
                <a:cubicBezTo>
                  <a:pt x="23825" y="40524"/>
                  <a:pt x="24232" y="40016"/>
                  <a:pt x="24676" y="39496"/>
                </a:cubicBezTo>
                <a:cubicBezTo>
                  <a:pt x="25514" y="38492"/>
                  <a:pt x="26429" y="37400"/>
                  <a:pt x="26886" y="35609"/>
                </a:cubicBezTo>
                <a:cubicBezTo>
                  <a:pt x="26822" y="35419"/>
                  <a:pt x="25984" y="32701"/>
                  <a:pt x="25908" y="32079"/>
                </a:cubicBezTo>
                <a:cubicBezTo>
                  <a:pt x="24067" y="31380"/>
                  <a:pt x="20866" y="28764"/>
                  <a:pt x="19875" y="27177"/>
                </a:cubicBezTo>
                <a:moveTo>
                  <a:pt x="30086" y="25805"/>
                </a:moveTo>
                <a:cubicBezTo>
                  <a:pt x="29756" y="26834"/>
                  <a:pt x="28105" y="30009"/>
                  <a:pt x="27648" y="30898"/>
                </a:cubicBezTo>
                <a:cubicBezTo>
                  <a:pt x="28029" y="33235"/>
                  <a:pt x="28105" y="33819"/>
                  <a:pt x="28169" y="35305"/>
                </a:cubicBezTo>
                <a:cubicBezTo>
                  <a:pt x="29896" y="37070"/>
                  <a:pt x="31801" y="38061"/>
                  <a:pt x="33896" y="39153"/>
                </a:cubicBezTo>
                <a:cubicBezTo>
                  <a:pt x="33922" y="39191"/>
                  <a:pt x="33972" y="39216"/>
                  <a:pt x="34049" y="39254"/>
                </a:cubicBezTo>
                <a:cubicBezTo>
                  <a:pt x="34214" y="39064"/>
                  <a:pt x="34392" y="38873"/>
                  <a:pt x="34544" y="38683"/>
                </a:cubicBezTo>
                <a:cubicBezTo>
                  <a:pt x="36360" y="36740"/>
                  <a:pt x="38481" y="34441"/>
                  <a:pt x="38214" y="28663"/>
                </a:cubicBezTo>
                <a:cubicBezTo>
                  <a:pt x="38202" y="28675"/>
                  <a:pt x="38176" y="28688"/>
                  <a:pt x="38151" y="28726"/>
                </a:cubicBezTo>
                <a:cubicBezTo>
                  <a:pt x="37630" y="29209"/>
                  <a:pt x="37059" y="29907"/>
                  <a:pt x="35878" y="31025"/>
                </a:cubicBezTo>
                <a:cubicBezTo>
                  <a:pt x="34354" y="30352"/>
                  <a:pt x="31636" y="28155"/>
                  <a:pt x="30924" y="27177"/>
                </a:cubicBezTo>
                <a:cubicBezTo>
                  <a:pt x="30582" y="26719"/>
                  <a:pt x="30290" y="26262"/>
                  <a:pt x="30086" y="25805"/>
                </a:cubicBezTo>
                <a:moveTo>
                  <a:pt x="55422" y="39115"/>
                </a:moveTo>
                <a:cubicBezTo>
                  <a:pt x="54977" y="39623"/>
                  <a:pt x="54457" y="39991"/>
                  <a:pt x="53898" y="40385"/>
                </a:cubicBezTo>
                <a:cubicBezTo>
                  <a:pt x="53771" y="40474"/>
                  <a:pt x="52971" y="40994"/>
                  <a:pt x="52958" y="41134"/>
                </a:cubicBezTo>
                <a:cubicBezTo>
                  <a:pt x="52945" y="41731"/>
                  <a:pt x="52374" y="44195"/>
                  <a:pt x="52501" y="44626"/>
                </a:cubicBezTo>
                <a:cubicBezTo>
                  <a:pt x="53149" y="46443"/>
                  <a:pt x="54736" y="47293"/>
                  <a:pt x="56108" y="48462"/>
                </a:cubicBezTo>
                <a:cubicBezTo>
                  <a:pt x="57720" y="45985"/>
                  <a:pt x="58940" y="45122"/>
                  <a:pt x="58876" y="41655"/>
                </a:cubicBezTo>
                <a:cubicBezTo>
                  <a:pt x="58546" y="41451"/>
                  <a:pt x="58254" y="41312"/>
                  <a:pt x="58000" y="41185"/>
                </a:cubicBezTo>
                <a:cubicBezTo>
                  <a:pt x="56895" y="40588"/>
                  <a:pt x="56412" y="40334"/>
                  <a:pt x="55422" y="39115"/>
                </a:cubicBezTo>
                <a:moveTo>
                  <a:pt x="47179" y="36041"/>
                </a:moveTo>
                <a:cubicBezTo>
                  <a:pt x="46621" y="37337"/>
                  <a:pt x="45554" y="39140"/>
                  <a:pt x="44805" y="40296"/>
                </a:cubicBezTo>
                <a:cubicBezTo>
                  <a:pt x="45020" y="41477"/>
                  <a:pt x="44906" y="42366"/>
                  <a:pt x="44855" y="43623"/>
                </a:cubicBezTo>
                <a:cubicBezTo>
                  <a:pt x="45782" y="45719"/>
                  <a:pt x="47053" y="46366"/>
                  <a:pt x="48615" y="47751"/>
                </a:cubicBezTo>
                <a:cubicBezTo>
                  <a:pt x="50609" y="45579"/>
                  <a:pt x="51625" y="44766"/>
                  <a:pt x="51790" y="41363"/>
                </a:cubicBezTo>
                <a:cubicBezTo>
                  <a:pt x="49935" y="39775"/>
                  <a:pt x="48043" y="38416"/>
                  <a:pt x="47179" y="36041"/>
                </a:cubicBezTo>
                <a:moveTo>
                  <a:pt x="14376" y="46951"/>
                </a:moveTo>
                <a:cubicBezTo>
                  <a:pt x="14275" y="47674"/>
                  <a:pt x="14122" y="48322"/>
                  <a:pt x="13945" y="48919"/>
                </a:cubicBezTo>
                <a:cubicBezTo>
                  <a:pt x="13627" y="50049"/>
                  <a:pt x="13208" y="50964"/>
                  <a:pt x="12662" y="51942"/>
                </a:cubicBezTo>
                <a:cubicBezTo>
                  <a:pt x="12954" y="52640"/>
                  <a:pt x="13767" y="53504"/>
                  <a:pt x="14757" y="54317"/>
                </a:cubicBezTo>
                <a:cubicBezTo>
                  <a:pt x="16167" y="55536"/>
                  <a:pt x="17856" y="56653"/>
                  <a:pt x="18707" y="57136"/>
                </a:cubicBezTo>
                <a:cubicBezTo>
                  <a:pt x="19101" y="56399"/>
                  <a:pt x="19393" y="55688"/>
                  <a:pt x="19634" y="54875"/>
                </a:cubicBezTo>
                <a:cubicBezTo>
                  <a:pt x="19850" y="54075"/>
                  <a:pt x="20015" y="53161"/>
                  <a:pt x="20129" y="51980"/>
                </a:cubicBezTo>
                <a:lnTo>
                  <a:pt x="20066" y="51904"/>
                </a:lnTo>
                <a:cubicBezTo>
                  <a:pt x="19431" y="51345"/>
                  <a:pt x="18745" y="50862"/>
                  <a:pt x="18059" y="50367"/>
                </a:cubicBezTo>
                <a:cubicBezTo>
                  <a:pt x="16688" y="49389"/>
                  <a:pt x="15316" y="48437"/>
                  <a:pt x="14376" y="46951"/>
                </a:cubicBezTo>
                <a:moveTo>
                  <a:pt x="20955" y="54126"/>
                </a:moveTo>
                <a:cubicBezTo>
                  <a:pt x="20688" y="55460"/>
                  <a:pt x="20218" y="56692"/>
                  <a:pt x="19571" y="57898"/>
                </a:cubicBezTo>
                <a:lnTo>
                  <a:pt x="20739" y="60984"/>
                </a:lnTo>
                <a:lnTo>
                  <a:pt x="24168" y="64718"/>
                </a:lnTo>
                <a:lnTo>
                  <a:pt x="28219" y="59841"/>
                </a:lnTo>
                <a:cubicBezTo>
                  <a:pt x="28029" y="59143"/>
                  <a:pt x="27686" y="58190"/>
                  <a:pt x="26949" y="56895"/>
                </a:cubicBezTo>
                <a:cubicBezTo>
                  <a:pt x="24905" y="56031"/>
                  <a:pt x="22657" y="55726"/>
                  <a:pt x="20955" y="54126"/>
                </a:cubicBezTo>
                <a:moveTo>
                  <a:pt x="37275" y="56209"/>
                </a:moveTo>
                <a:lnTo>
                  <a:pt x="37617" y="59079"/>
                </a:lnTo>
                <a:lnTo>
                  <a:pt x="37630" y="59206"/>
                </a:lnTo>
                <a:cubicBezTo>
                  <a:pt x="38138" y="59600"/>
                  <a:pt x="38697" y="60006"/>
                  <a:pt x="39281" y="60413"/>
                </a:cubicBezTo>
                <a:cubicBezTo>
                  <a:pt x="39865" y="60832"/>
                  <a:pt x="40462" y="61263"/>
                  <a:pt x="40970" y="61670"/>
                </a:cubicBezTo>
                <a:lnTo>
                  <a:pt x="40983" y="61670"/>
                </a:lnTo>
                <a:cubicBezTo>
                  <a:pt x="41427" y="61149"/>
                  <a:pt x="41846" y="60514"/>
                  <a:pt x="42266" y="59854"/>
                </a:cubicBezTo>
                <a:cubicBezTo>
                  <a:pt x="42989" y="58685"/>
                  <a:pt x="43777" y="57873"/>
                  <a:pt x="44018" y="56361"/>
                </a:cubicBezTo>
                <a:cubicBezTo>
                  <a:pt x="43053" y="55358"/>
                  <a:pt x="42329" y="54253"/>
                  <a:pt x="41605" y="53059"/>
                </a:cubicBezTo>
                <a:cubicBezTo>
                  <a:pt x="41199" y="52412"/>
                  <a:pt x="40805" y="51726"/>
                  <a:pt x="40488" y="51103"/>
                </a:cubicBezTo>
                <a:cubicBezTo>
                  <a:pt x="39967" y="53313"/>
                  <a:pt x="38544" y="54507"/>
                  <a:pt x="37275" y="56209"/>
                </a:cubicBezTo>
                <a:moveTo>
                  <a:pt x="43828" y="59892"/>
                </a:moveTo>
                <a:cubicBezTo>
                  <a:pt x="43409" y="60540"/>
                  <a:pt x="42380" y="61746"/>
                  <a:pt x="41910" y="62305"/>
                </a:cubicBezTo>
                <a:cubicBezTo>
                  <a:pt x="42012" y="63588"/>
                  <a:pt x="42291" y="64845"/>
                  <a:pt x="42380" y="66128"/>
                </a:cubicBezTo>
                <a:lnTo>
                  <a:pt x="46519" y="68528"/>
                </a:lnTo>
                <a:lnTo>
                  <a:pt x="48830" y="65836"/>
                </a:lnTo>
                <a:lnTo>
                  <a:pt x="47929" y="62584"/>
                </a:lnTo>
                <a:close/>
                <a:moveTo>
                  <a:pt x="44361" y="58711"/>
                </a:moveTo>
                <a:lnTo>
                  <a:pt x="49211" y="62368"/>
                </a:lnTo>
                <a:lnTo>
                  <a:pt x="51548" y="59854"/>
                </a:lnTo>
                <a:lnTo>
                  <a:pt x="51548" y="57657"/>
                </a:lnTo>
                <a:lnTo>
                  <a:pt x="51561" y="57657"/>
                </a:lnTo>
                <a:lnTo>
                  <a:pt x="51510" y="57593"/>
                </a:lnTo>
                <a:lnTo>
                  <a:pt x="48208" y="52716"/>
                </a:lnTo>
                <a:lnTo>
                  <a:pt x="45084" y="55688"/>
                </a:lnTo>
                <a:cubicBezTo>
                  <a:pt x="44906" y="57123"/>
                  <a:pt x="44602" y="57936"/>
                  <a:pt x="44361" y="58711"/>
                </a:cubicBezTo>
                <a:moveTo>
                  <a:pt x="20155" y="61962"/>
                </a:moveTo>
                <a:lnTo>
                  <a:pt x="17031" y="65200"/>
                </a:lnTo>
                <a:lnTo>
                  <a:pt x="17259" y="65226"/>
                </a:lnTo>
                <a:lnTo>
                  <a:pt x="17069" y="69900"/>
                </a:lnTo>
                <a:lnTo>
                  <a:pt x="20472" y="72693"/>
                </a:lnTo>
                <a:lnTo>
                  <a:pt x="24270" y="68223"/>
                </a:lnTo>
                <a:lnTo>
                  <a:pt x="24105" y="66318"/>
                </a:lnTo>
                <a:close/>
                <a:moveTo>
                  <a:pt x="28854" y="60832"/>
                </a:moveTo>
                <a:lnTo>
                  <a:pt x="25146" y="65277"/>
                </a:lnTo>
                <a:lnTo>
                  <a:pt x="25476" y="69264"/>
                </a:lnTo>
                <a:lnTo>
                  <a:pt x="29400" y="71462"/>
                </a:lnTo>
                <a:cubicBezTo>
                  <a:pt x="29820" y="70992"/>
                  <a:pt x="32588" y="67753"/>
                  <a:pt x="33058" y="67017"/>
                </a:cubicBezTo>
                <a:cubicBezTo>
                  <a:pt x="32880" y="66115"/>
                  <a:pt x="32830" y="64934"/>
                  <a:pt x="32830" y="64273"/>
                </a:cubicBezTo>
                <a:close/>
                <a:moveTo>
                  <a:pt x="36932" y="60082"/>
                </a:moveTo>
                <a:lnTo>
                  <a:pt x="33896" y="63359"/>
                </a:lnTo>
                <a:lnTo>
                  <a:pt x="33934" y="66204"/>
                </a:lnTo>
                <a:cubicBezTo>
                  <a:pt x="35496" y="67283"/>
                  <a:pt x="37033" y="68185"/>
                  <a:pt x="38583" y="68934"/>
                </a:cubicBezTo>
                <a:lnTo>
                  <a:pt x="41250" y="66115"/>
                </a:lnTo>
                <a:cubicBezTo>
                  <a:pt x="41199" y="65074"/>
                  <a:pt x="40983" y="64045"/>
                  <a:pt x="40856" y="63016"/>
                </a:cubicBezTo>
                <a:cubicBezTo>
                  <a:pt x="39611" y="61962"/>
                  <a:pt x="38214" y="61098"/>
                  <a:pt x="36932" y="60082"/>
                </a:cubicBezTo>
                <a:moveTo>
                  <a:pt x="46087" y="69849"/>
                </a:moveTo>
                <a:lnTo>
                  <a:pt x="41846" y="67118"/>
                </a:lnTo>
                <a:lnTo>
                  <a:pt x="39256" y="69849"/>
                </a:lnTo>
                <a:lnTo>
                  <a:pt x="39459" y="75018"/>
                </a:lnTo>
                <a:lnTo>
                  <a:pt x="39586" y="74916"/>
                </a:lnTo>
                <a:lnTo>
                  <a:pt x="42977" y="79513"/>
                </a:lnTo>
                <a:lnTo>
                  <a:pt x="46430" y="75094"/>
                </a:lnTo>
                <a:close/>
                <a:moveTo>
                  <a:pt x="38138" y="69963"/>
                </a:moveTo>
                <a:cubicBezTo>
                  <a:pt x="36805" y="69328"/>
                  <a:pt x="35471" y="68566"/>
                  <a:pt x="34125" y="67664"/>
                </a:cubicBezTo>
                <a:lnTo>
                  <a:pt x="29947" y="72541"/>
                </a:lnTo>
                <a:lnTo>
                  <a:pt x="29807" y="72732"/>
                </a:lnTo>
                <a:lnTo>
                  <a:pt x="29807" y="77723"/>
                </a:lnTo>
                <a:lnTo>
                  <a:pt x="33896" y="80123"/>
                </a:lnTo>
                <a:lnTo>
                  <a:pt x="38341" y="75259"/>
                </a:lnTo>
                <a:close/>
                <a:moveTo>
                  <a:pt x="24460" y="69925"/>
                </a:moveTo>
                <a:lnTo>
                  <a:pt x="21247" y="73506"/>
                </a:lnTo>
                <a:cubicBezTo>
                  <a:pt x="21196" y="75297"/>
                  <a:pt x="21819" y="79742"/>
                  <a:pt x="20790" y="81164"/>
                </a:cubicBezTo>
                <a:lnTo>
                  <a:pt x="24181" y="83704"/>
                </a:lnTo>
                <a:lnTo>
                  <a:pt x="28689" y="77774"/>
                </a:lnTo>
                <a:lnTo>
                  <a:pt x="28689" y="72338"/>
                </a:lnTo>
                <a:close/>
                <a:moveTo>
                  <a:pt x="12433" y="77621"/>
                </a:moveTo>
                <a:lnTo>
                  <a:pt x="12522" y="84225"/>
                </a:lnTo>
                <a:lnTo>
                  <a:pt x="12522" y="84390"/>
                </a:lnTo>
                <a:lnTo>
                  <a:pt x="15024" y="87210"/>
                </a:lnTo>
                <a:lnTo>
                  <a:pt x="19914" y="80479"/>
                </a:lnTo>
                <a:lnTo>
                  <a:pt x="20117" y="73849"/>
                </a:lnTo>
                <a:lnTo>
                  <a:pt x="16802" y="71119"/>
                </a:lnTo>
                <a:lnTo>
                  <a:pt x="16319" y="73062"/>
                </a:lnTo>
                <a:lnTo>
                  <a:pt x="16294" y="73151"/>
                </a:lnTo>
                <a:lnTo>
                  <a:pt x="16243" y="73227"/>
                </a:lnTo>
                <a:lnTo>
                  <a:pt x="13487" y="77443"/>
                </a:lnTo>
                <a:lnTo>
                  <a:pt x="13208" y="77888"/>
                </a:lnTo>
                <a:close/>
                <a:moveTo>
                  <a:pt x="11646" y="77304"/>
                </a:moveTo>
                <a:lnTo>
                  <a:pt x="8915" y="75526"/>
                </a:lnTo>
                <a:lnTo>
                  <a:pt x="4889" y="80364"/>
                </a:lnTo>
                <a:lnTo>
                  <a:pt x="7620" y="87794"/>
                </a:lnTo>
                <a:lnTo>
                  <a:pt x="11366" y="84022"/>
                </a:lnTo>
                <a:close/>
                <a:moveTo>
                  <a:pt x="11760" y="85216"/>
                </a:moveTo>
                <a:lnTo>
                  <a:pt x="8026" y="88950"/>
                </a:lnTo>
                <a:cubicBezTo>
                  <a:pt x="8966" y="90321"/>
                  <a:pt x="9817" y="91528"/>
                  <a:pt x="11316" y="92848"/>
                </a:cubicBezTo>
                <a:cubicBezTo>
                  <a:pt x="11354" y="92848"/>
                  <a:pt x="11366" y="92836"/>
                  <a:pt x="11405" y="92836"/>
                </a:cubicBezTo>
                <a:cubicBezTo>
                  <a:pt x="12395" y="91439"/>
                  <a:pt x="14160" y="90016"/>
                  <a:pt x="14783" y="88467"/>
                </a:cubicBezTo>
                <a:close/>
                <a:moveTo>
                  <a:pt x="6845" y="88899"/>
                </a:moveTo>
                <a:lnTo>
                  <a:pt x="4940" y="83781"/>
                </a:lnTo>
                <a:lnTo>
                  <a:pt x="4000" y="87718"/>
                </a:lnTo>
                <a:cubicBezTo>
                  <a:pt x="4039" y="88721"/>
                  <a:pt x="4115" y="89724"/>
                  <a:pt x="4229" y="90689"/>
                </a:cubicBezTo>
                <a:cubicBezTo>
                  <a:pt x="4331" y="91350"/>
                  <a:pt x="4420" y="92023"/>
                  <a:pt x="4572" y="92683"/>
                </a:cubicBezTo>
                <a:cubicBezTo>
                  <a:pt x="5448" y="91680"/>
                  <a:pt x="6363" y="90092"/>
                  <a:pt x="6845" y="88899"/>
                </a:cubicBezTo>
                <a:moveTo>
                  <a:pt x="20155" y="82079"/>
                </a:moveTo>
                <a:lnTo>
                  <a:pt x="15812" y="88022"/>
                </a:lnTo>
                <a:cubicBezTo>
                  <a:pt x="16561" y="88937"/>
                  <a:pt x="18402" y="89458"/>
                  <a:pt x="19444" y="90080"/>
                </a:cubicBezTo>
                <a:cubicBezTo>
                  <a:pt x="20942" y="88365"/>
                  <a:pt x="22809" y="86956"/>
                  <a:pt x="23952" y="84949"/>
                </a:cubicBezTo>
                <a:close/>
                <a:moveTo>
                  <a:pt x="29337" y="78764"/>
                </a:moveTo>
                <a:lnTo>
                  <a:pt x="24752" y="84847"/>
                </a:lnTo>
                <a:cubicBezTo>
                  <a:pt x="26124" y="86003"/>
                  <a:pt x="28054" y="86257"/>
                  <a:pt x="29680" y="86867"/>
                </a:cubicBezTo>
                <a:cubicBezTo>
                  <a:pt x="31001" y="85152"/>
                  <a:pt x="32055" y="83196"/>
                  <a:pt x="32880" y="81203"/>
                </a:cubicBezTo>
                <a:close/>
                <a:moveTo>
                  <a:pt x="39091" y="76110"/>
                </a:moveTo>
                <a:lnTo>
                  <a:pt x="34290" y="81342"/>
                </a:lnTo>
                <a:cubicBezTo>
                  <a:pt x="34696" y="82193"/>
                  <a:pt x="35458" y="83006"/>
                  <a:pt x="36208" y="83819"/>
                </a:cubicBezTo>
                <a:cubicBezTo>
                  <a:pt x="36576" y="84225"/>
                  <a:pt x="36982" y="84657"/>
                  <a:pt x="37338" y="85076"/>
                </a:cubicBezTo>
                <a:cubicBezTo>
                  <a:pt x="38087" y="84822"/>
                  <a:pt x="38938" y="84314"/>
                  <a:pt x="39789" y="83590"/>
                </a:cubicBezTo>
                <a:cubicBezTo>
                  <a:pt x="40729" y="82803"/>
                  <a:pt x="41643" y="81787"/>
                  <a:pt x="42405" y="80618"/>
                </a:cubicBezTo>
                <a:close/>
                <a:moveTo>
                  <a:pt x="47141" y="75996"/>
                </a:moveTo>
                <a:lnTo>
                  <a:pt x="43459" y="80707"/>
                </a:lnTo>
                <a:cubicBezTo>
                  <a:pt x="44970" y="83222"/>
                  <a:pt x="45960" y="83870"/>
                  <a:pt x="47053" y="84593"/>
                </a:cubicBezTo>
                <a:cubicBezTo>
                  <a:pt x="47154" y="84657"/>
                  <a:pt x="47281" y="84733"/>
                  <a:pt x="47395" y="84797"/>
                </a:cubicBezTo>
                <a:cubicBezTo>
                  <a:pt x="47954" y="84403"/>
                  <a:pt x="49326" y="83196"/>
                  <a:pt x="49745" y="82600"/>
                </a:cubicBezTo>
                <a:cubicBezTo>
                  <a:pt x="50228" y="82041"/>
                  <a:pt x="50672" y="81495"/>
                  <a:pt x="51104" y="80936"/>
                </a:cubicBezTo>
                <a:cubicBezTo>
                  <a:pt x="51218" y="80771"/>
                  <a:pt x="51345" y="80618"/>
                  <a:pt x="51459" y="80428"/>
                </a:cubicBezTo>
                <a:cubicBezTo>
                  <a:pt x="51485" y="80072"/>
                  <a:pt x="51510" y="79717"/>
                  <a:pt x="51548" y="79374"/>
                </a:cubicBezTo>
                <a:cubicBezTo>
                  <a:pt x="51561" y="79107"/>
                  <a:pt x="51586" y="78917"/>
                  <a:pt x="51586" y="78802"/>
                </a:cubicBezTo>
                <a:close/>
                <a:moveTo>
                  <a:pt x="58394" y="57339"/>
                </a:moveTo>
                <a:lnTo>
                  <a:pt x="56082" y="53567"/>
                </a:lnTo>
                <a:lnTo>
                  <a:pt x="52831" y="57212"/>
                </a:lnTo>
                <a:lnTo>
                  <a:pt x="52996" y="59066"/>
                </a:lnTo>
                <a:lnTo>
                  <a:pt x="55549" y="61048"/>
                </a:lnTo>
                <a:cubicBezTo>
                  <a:pt x="56298" y="59663"/>
                  <a:pt x="57238" y="58419"/>
                  <a:pt x="58394" y="57339"/>
                </a:cubicBezTo>
                <a:moveTo>
                  <a:pt x="55028" y="62064"/>
                </a:moveTo>
                <a:lnTo>
                  <a:pt x="52526" y="60311"/>
                </a:lnTo>
                <a:lnTo>
                  <a:pt x="50024" y="63791"/>
                </a:lnTo>
                <a:lnTo>
                  <a:pt x="50431" y="67067"/>
                </a:lnTo>
                <a:lnTo>
                  <a:pt x="52996" y="68477"/>
                </a:lnTo>
                <a:cubicBezTo>
                  <a:pt x="52996" y="68439"/>
                  <a:pt x="53021" y="68388"/>
                  <a:pt x="53021" y="68337"/>
                </a:cubicBezTo>
                <a:lnTo>
                  <a:pt x="53136" y="67944"/>
                </a:lnTo>
                <a:cubicBezTo>
                  <a:pt x="53669" y="65823"/>
                  <a:pt x="54139" y="63943"/>
                  <a:pt x="55028" y="62076"/>
                </a:cubicBezTo>
                <a:close/>
                <a:moveTo>
                  <a:pt x="52729" y="69620"/>
                </a:moveTo>
                <a:cubicBezTo>
                  <a:pt x="52145" y="69112"/>
                  <a:pt x="49935" y="68388"/>
                  <a:pt x="49326" y="67309"/>
                </a:cubicBezTo>
                <a:lnTo>
                  <a:pt x="47230" y="69772"/>
                </a:lnTo>
                <a:lnTo>
                  <a:pt x="47548" y="74916"/>
                </a:lnTo>
                <a:lnTo>
                  <a:pt x="51701" y="77545"/>
                </a:lnTo>
                <a:cubicBezTo>
                  <a:pt x="51955" y="74573"/>
                  <a:pt x="52196" y="72084"/>
                  <a:pt x="52729" y="69620"/>
                </a:cubicBezTo>
                <a:moveTo>
                  <a:pt x="30747" y="18731"/>
                </a:moveTo>
                <a:cubicBezTo>
                  <a:pt x="31026" y="20128"/>
                  <a:pt x="30810" y="22186"/>
                  <a:pt x="30594" y="23621"/>
                </a:cubicBezTo>
                <a:cubicBezTo>
                  <a:pt x="30797" y="24548"/>
                  <a:pt x="31115" y="25500"/>
                  <a:pt x="31839" y="26491"/>
                </a:cubicBezTo>
                <a:cubicBezTo>
                  <a:pt x="32576" y="27482"/>
                  <a:pt x="33757" y="28536"/>
                  <a:pt x="35623" y="29704"/>
                </a:cubicBezTo>
                <a:cubicBezTo>
                  <a:pt x="36170" y="29018"/>
                  <a:pt x="36767" y="28447"/>
                  <a:pt x="37338" y="27875"/>
                </a:cubicBezTo>
                <a:cubicBezTo>
                  <a:pt x="38773" y="26504"/>
                  <a:pt x="40145" y="24764"/>
                  <a:pt x="40805" y="22668"/>
                </a:cubicBezTo>
                <a:cubicBezTo>
                  <a:pt x="40830" y="22541"/>
                  <a:pt x="40856" y="22440"/>
                  <a:pt x="40919" y="22351"/>
                </a:cubicBezTo>
                <a:cubicBezTo>
                  <a:pt x="40386" y="21373"/>
                  <a:pt x="39840" y="20331"/>
                  <a:pt x="39332" y="19252"/>
                </a:cubicBezTo>
                <a:cubicBezTo>
                  <a:pt x="37084" y="18934"/>
                  <a:pt x="33998" y="18744"/>
                  <a:pt x="30747" y="18731"/>
                </a:cubicBezTo>
                <a:moveTo>
                  <a:pt x="19952" y="20357"/>
                </a:moveTo>
                <a:cubicBezTo>
                  <a:pt x="20282" y="25513"/>
                  <a:pt x="19596" y="26199"/>
                  <a:pt x="24371" y="29717"/>
                </a:cubicBezTo>
                <a:cubicBezTo>
                  <a:pt x="24892" y="30110"/>
                  <a:pt x="25413" y="30504"/>
                  <a:pt x="25908" y="30898"/>
                </a:cubicBezTo>
                <a:cubicBezTo>
                  <a:pt x="26429" y="30657"/>
                  <a:pt x="29058" y="26237"/>
                  <a:pt x="29070" y="25462"/>
                </a:cubicBezTo>
                <a:cubicBezTo>
                  <a:pt x="29680" y="22986"/>
                  <a:pt x="29566" y="22071"/>
                  <a:pt x="29604" y="19417"/>
                </a:cubicBezTo>
                <a:close/>
                <a:moveTo>
                  <a:pt x="8712" y="25361"/>
                </a:moveTo>
                <a:cubicBezTo>
                  <a:pt x="9208" y="26554"/>
                  <a:pt x="9817" y="29082"/>
                  <a:pt x="9893" y="30403"/>
                </a:cubicBezTo>
                <a:cubicBezTo>
                  <a:pt x="11354" y="31761"/>
                  <a:pt x="12954" y="33044"/>
                  <a:pt x="15164" y="34022"/>
                </a:cubicBezTo>
                <a:cubicBezTo>
                  <a:pt x="16205" y="31965"/>
                  <a:pt x="17704" y="30301"/>
                  <a:pt x="18415" y="28053"/>
                </a:cubicBezTo>
                <a:cubicBezTo>
                  <a:pt x="18682" y="27164"/>
                  <a:pt x="18872" y="26186"/>
                  <a:pt x="18923" y="24941"/>
                </a:cubicBezTo>
                <a:cubicBezTo>
                  <a:pt x="18961" y="23887"/>
                  <a:pt x="19025" y="21728"/>
                  <a:pt x="18872" y="20954"/>
                </a:cubicBezTo>
                <a:cubicBezTo>
                  <a:pt x="15494" y="21970"/>
                  <a:pt x="12129" y="23456"/>
                  <a:pt x="8712" y="25361"/>
                </a:cubicBezTo>
                <a:moveTo>
                  <a:pt x="0" y="31368"/>
                </a:moveTo>
                <a:cubicBezTo>
                  <a:pt x="940" y="33920"/>
                  <a:pt x="1562" y="35038"/>
                  <a:pt x="2578" y="36435"/>
                </a:cubicBezTo>
                <a:cubicBezTo>
                  <a:pt x="3480" y="37705"/>
                  <a:pt x="4572" y="38543"/>
                  <a:pt x="6134" y="38962"/>
                </a:cubicBezTo>
                <a:cubicBezTo>
                  <a:pt x="6274" y="38784"/>
                  <a:pt x="6401" y="38581"/>
                  <a:pt x="6528" y="38403"/>
                </a:cubicBezTo>
                <a:cubicBezTo>
                  <a:pt x="6528" y="38391"/>
                  <a:pt x="6541" y="38378"/>
                  <a:pt x="6566" y="38340"/>
                </a:cubicBezTo>
                <a:cubicBezTo>
                  <a:pt x="9512" y="34047"/>
                  <a:pt x="9589" y="30517"/>
                  <a:pt x="8446" y="25729"/>
                </a:cubicBezTo>
                <a:cubicBezTo>
                  <a:pt x="7214" y="26427"/>
                  <a:pt x="851" y="30796"/>
                  <a:pt x="0" y="31368"/>
                </a:cubicBezTo>
                <a:moveTo>
                  <a:pt x="41745" y="23722"/>
                </a:moveTo>
                <a:cubicBezTo>
                  <a:pt x="41211" y="25132"/>
                  <a:pt x="39700" y="27126"/>
                  <a:pt x="39306" y="27545"/>
                </a:cubicBezTo>
                <a:cubicBezTo>
                  <a:pt x="39522" y="29831"/>
                  <a:pt x="39395" y="32130"/>
                  <a:pt x="39065" y="33628"/>
                </a:cubicBezTo>
                <a:cubicBezTo>
                  <a:pt x="40665" y="35559"/>
                  <a:pt x="41161" y="36753"/>
                  <a:pt x="42939" y="38315"/>
                </a:cubicBezTo>
                <a:cubicBezTo>
                  <a:pt x="43244" y="38543"/>
                  <a:pt x="43548" y="38784"/>
                  <a:pt x="43866" y="39026"/>
                </a:cubicBezTo>
                <a:cubicBezTo>
                  <a:pt x="45998" y="35584"/>
                  <a:pt x="47053" y="34022"/>
                  <a:pt x="46875" y="29463"/>
                </a:cubicBezTo>
                <a:cubicBezTo>
                  <a:pt x="46087" y="28904"/>
                  <a:pt x="45363" y="28269"/>
                  <a:pt x="44653" y="27545"/>
                </a:cubicBezTo>
                <a:cubicBezTo>
                  <a:pt x="43599" y="26440"/>
                  <a:pt x="42634" y="25157"/>
                  <a:pt x="41745" y="23722"/>
                </a:cubicBezTo>
                <a:moveTo>
                  <a:pt x="48043" y="30212"/>
                </a:moveTo>
                <a:cubicBezTo>
                  <a:pt x="48119" y="32028"/>
                  <a:pt x="48157" y="33616"/>
                  <a:pt x="47916" y="34746"/>
                </a:cubicBezTo>
                <a:cubicBezTo>
                  <a:pt x="48068" y="35292"/>
                  <a:pt x="51358" y="39623"/>
                  <a:pt x="52221" y="40194"/>
                </a:cubicBezTo>
                <a:cubicBezTo>
                  <a:pt x="55295" y="37603"/>
                  <a:pt x="55892" y="36549"/>
                  <a:pt x="55663" y="31926"/>
                </a:cubicBezTo>
                <a:cubicBezTo>
                  <a:pt x="53072" y="32130"/>
                  <a:pt x="50316" y="31469"/>
                  <a:pt x="48043" y="30212"/>
                </a:cubicBezTo>
                <a:moveTo>
                  <a:pt x="56831" y="31736"/>
                </a:moveTo>
                <a:cubicBezTo>
                  <a:pt x="56831" y="31774"/>
                  <a:pt x="56857" y="31787"/>
                  <a:pt x="56857" y="31825"/>
                </a:cubicBezTo>
                <a:cubicBezTo>
                  <a:pt x="56997" y="35051"/>
                  <a:pt x="56679" y="36892"/>
                  <a:pt x="56108" y="38073"/>
                </a:cubicBezTo>
                <a:cubicBezTo>
                  <a:pt x="57111" y="39369"/>
                  <a:pt x="57517" y="39597"/>
                  <a:pt x="58571" y="40143"/>
                </a:cubicBezTo>
                <a:lnTo>
                  <a:pt x="58571" y="40156"/>
                </a:lnTo>
                <a:cubicBezTo>
                  <a:pt x="58775" y="40270"/>
                  <a:pt x="59016" y="40397"/>
                  <a:pt x="59295" y="40537"/>
                </a:cubicBezTo>
                <a:cubicBezTo>
                  <a:pt x="60337" y="39432"/>
                  <a:pt x="61238" y="37718"/>
                  <a:pt x="61454" y="35521"/>
                </a:cubicBezTo>
                <a:cubicBezTo>
                  <a:pt x="61658" y="33616"/>
                  <a:pt x="61708" y="32053"/>
                  <a:pt x="60565" y="29475"/>
                </a:cubicBezTo>
                <a:cubicBezTo>
                  <a:pt x="60565" y="29463"/>
                  <a:pt x="60540" y="29437"/>
                  <a:pt x="60540" y="29437"/>
                </a:cubicBezTo>
                <a:cubicBezTo>
                  <a:pt x="59638" y="30644"/>
                  <a:pt x="58305" y="31418"/>
                  <a:pt x="56831" y="31736"/>
                </a:cubicBezTo>
                <a:moveTo>
                  <a:pt x="5779" y="45681"/>
                </a:moveTo>
                <a:cubicBezTo>
                  <a:pt x="6566" y="45071"/>
                  <a:pt x="6934" y="43864"/>
                  <a:pt x="7061" y="42912"/>
                </a:cubicBezTo>
                <a:cubicBezTo>
                  <a:pt x="7226" y="41782"/>
                  <a:pt x="6998" y="40880"/>
                  <a:pt x="6604" y="39826"/>
                </a:cubicBezTo>
                <a:cubicBezTo>
                  <a:pt x="4801" y="39877"/>
                  <a:pt x="2858" y="37553"/>
                  <a:pt x="1981" y="36333"/>
                </a:cubicBezTo>
                <a:cubicBezTo>
                  <a:pt x="1499" y="35635"/>
                  <a:pt x="1308" y="35165"/>
                  <a:pt x="1765" y="36283"/>
                </a:cubicBezTo>
                <a:cubicBezTo>
                  <a:pt x="3010" y="39293"/>
                  <a:pt x="4280" y="42810"/>
                  <a:pt x="5779" y="45681"/>
                </a:cubicBezTo>
                <a:moveTo>
                  <a:pt x="38430" y="99948"/>
                </a:moveTo>
                <a:cubicBezTo>
                  <a:pt x="37605" y="99465"/>
                  <a:pt x="36665" y="99059"/>
                  <a:pt x="35941" y="98424"/>
                </a:cubicBezTo>
                <a:cubicBezTo>
                  <a:pt x="35458" y="99440"/>
                  <a:pt x="34938" y="100456"/>
                  <a:pt x="34417" y="101459"/>
                </a:cubicBezTo>
                <a:cubicBezTo>
                  <a:pt x="35751" y="100989"/>
                  <a:pt x="37097" y="100481"/>
                  <a:pt x="38430" y="99948"/>
                </a:cubicBezTo>
                <a:moveTo>
                  <a:pt x="29997" y="102894"/>
                </a:moveTo>
                <a:cubicBezTo>
                  <a:pt x="29019" y="102208"/>
                  <a:pt x="28080" y="101408"/>
                  <a:pt x="27368" y="100456"/>
                </a:cubicBezTo>
                <a:cubicBezTo>
                  <a:pt x="26949" y="101967"/>
                  <a:pt x="26708" y="102970"/>
                  <a:pt x="26251" y="103936"/>
                </a:cubicBezTo>
                <a:cubicBezTo>
                  <a:pt x="27508" y="103618"/>
                  <a:pt x="28766" y="103250"/>
                  <a:pt x="29997" y="102894"/>
                </a:cubicBezTo>
                <a:moveTo>
                  <a:pt x="7010" y="46138"/>
                </a:moveTo>
                <a:cubicBezTo>
                  <a:pt x="8293" y="47522"/>
                  <a:pt x="9296" y="48919"/>
                  <a:pt x="10109" y="50303"/>
                </a:cubicBezTo>
                <a:cubicBezTo>
                  <a:pt x="10731" y="50494"/>
                  <a:pt x="11316" y="50748"/>
                  <a:pt x="11887" y="50989"/>
                </a:cubicBezTo>
                <a:cubicBezTo>
                  <a:pt x="12306" y="50227"/>
                  <a:pt x="12624" y="49478"/>
                  <a:pt x="12865" y="48614"/>
                </a:cubicBezTo>
                <a:cubicBezTo>
                  <a:pt x="13195" y="47573"/>
                  <a:pt x="13386" y="46316"/>
                  <a:pt x="13500" y="44639"/>
                </a:cubicBezTo>
                <a:cubicBezTo>
                  <a:pt x="11811" y="44157"/>
                  <a:pt x="9690" y="43864"/>
                  <a:pt x="8255" y="42823"/>
                </a:cubicBezTo>
                <a:cubicBezTo>
                  <a:pt x="8242" y="42912"/>
                  <a:pt x="8242" y="42988"/>
                  <a:pt x="8217" y="43077"/>
                </a:cubicBezTo>
                <a:cubicBezTo>
                  <a:pt x="8052" y="44195"/>
                  <a:pt x="7671" y="45198"/>
                  <a:pt x="7010" y="46138"/>
                </a:cubicBezTo>
                <a:moveTo>
                  <a:pt x="20218" y="50583"/>
                </a:moveTo>
                <a:cubicBezTo>
                  <a:pt x="20638" y="49834"/>
                  <a:pt x="21120" y="49313"/>
                  <a:pt x="21615" y="48779"/>
                </a:cubicBezTo>
                <a:cubicBezTo>
                  <a:pt x="23343" y="46900"/>
                  <a:pt x="23647" y="44931"/>
                  <a:pt x="23495" y="42468"/>
                </a:cubicBezTo>
                <a:cubicBezTo>
                  <a:pt x="22060" y="42137"/>
                  <a:pt x="18631" y="39839"/>
                  <a:pt x="17526" y="38810"/>
                </a:cubicBezTo>
                <a:cubicBezTo>
                  <a:pt x="17031" y="40816"/>
                  <a:pt x="15227" y="43166"/>
                  <a:pt x="14783" y="45109"/>
                </a:cubicBezTo>
                <a:cubicBezTo>
                  <a:pt x="15240" y="47433"/>
                  <a:pt x="18428" y="49148"/>
                  <a:pt x="20218" y="50583"/>
                </a:cubicBezTo>
                <a:moveTo>
                  <a:pt x="24587" y="41985"/>
                </a:moveTo>
                <a:cubicBezTo>
                  <a:pt x="24701" y="43496"/>
                  <a:pt x="24663" y="44665"/>
                  <a:pt x="24511" y="45592"/>
                </a:cubicBezTo>
                <a:cubicBezTo>
                  <a:pt x="25146" y="46798"/>
                  <a:pt x="26289" y="47573"/>
                  <a:pt x="27470" y="48348"/>
                </a:cubicBezTo>
                <a:cubicBezTo>
                  <a:pt x="28016" y="48703"/>
                  <a:pt x="28575" y="49084"/>
                  <a:pt x="29108" y="49503"/>
                </a:cubicBezTo>
                <a:cubicBezTo>
                  <a:pt x="30417" y="46163"/>
                  <a:pt x="33261" y="44080"/>
                  <a:pt x="33210" y="40182"/>
                </a:cubicBezTo>
                <a:lnTo>
                  <a:pt x="33210" y="40143"/>
                </a:lnTo>
                <a:cubicBezTo>
                  <a:pt x="31293" y="39115"/>
                  <a:pt x="29502" y="38162"/>
                  <a:pt x="27838" y="36600"/>
                </a:cubicBezTo>
                <a:cubicBezTo>
                  <a:pt x="27280" y="38569"/>
                  <a:pt x="25260" y="40067"/>
                  <a:pt x="24587" y="41985"/>
                </a:cubicBezTo>
                <a:moveTo>
                  <a:pt x="24105" y="47090"/>
                </a:moveTo>
                <a:cubicBezTo>
                  <a:pt x="23673" y="48182"/>
                  <a:pt x="23063" y="48868"/>
                  <a:pt x="22428" y="49541"/>
                </a:cubicBezTo>
                <a:cubicBezTo>
                  <a:pt x="21057" y="51015"/>
                  <a:pt x="21387" y="51040"/>
                  <a:pt x="21145" y="52958"/>
                </a:cubicBezTo>
                <a:lnTo>
                  <a:pt x="21272" y="52856"/>
                </a:lnTo>
                <a:cubicBezTo>
                  <a:pt x="22581" y="54367"/>
                  <a:pt x="24498" y="54990"/>
                  <a:pt x="26302" y="55549"/>
                </a:cubicBezTo>
                <a:cubicBezTo>
                  <a:pt x="26454" y="55320"/>
                  <a:pt x="26581" y="55104"/>
                  <a:pt x="26708" y="54888"/>
                </a:cubicBezTo>
                <a:cubicBezTo>
                  <a:pt x="27457" y="53694"/>
                  <a:pt x="28067" y="52704"/>
                  <a:pt x="28270" y="50341"/>
                </a:cubicBezTo>
                <a:cubicBezTo>
                  <a:pt x="27826" y="49973"/>
                  <a:pt x="27305" y="49656"/>
                  <a:pt x="26822" y="49326"/>
                </a:cubicBezTo>
                <a:cubicBezTo>
                  <a:pt x="25832" y="48665"/>
                  <a:pt x="24867" y="48005"/>
                  <a:pt x="24105" y="47090"/>
                </a:cubicBezTo>
                <a:moveTo>
                  <a:pt x="29286" y="51053"/>
                </a:moveTo>
                <a:cubicBezTo>
                  <a:pt x="29019" y="52437"/>
                  <a:pt x="28664" y="53428"/>
                  <a:pt x="27978" y="55129"/>
                </a:cubicBezTo>
                <a:lnTo>
                  <a:pt x="29388" y="59828"/>
                </a:lnTo>
                <a:lnTo>
                  <a:pt x="32817" y="62775"/>
                </a:lnTo>
                <a:lnTo>
                  <a:pt x="36487" y="58952"/>
                </a:lnTo>
                <a:cubicBezTo>
                  <a:pt x="36335" y="57708"/>
                  <a:pt x="36220" y="57885"/>
                  <a:pt x="35827" y="56780"/>
                </a:cubicBezTo>
                <a:cubicBezTo>
                  <a:pt x="35344" y="55472"/>
                  <a:pt x="34214" y="54456"/>
                  <a:pt x="33058" y="53466"/>
                </a:cubicBezTo>
                <a:cubicBezTo>
                  <a:pt x="31852" y="52412"/>
                  <a:pt x="30670" y="51370"/>
                  <a:pt x="30175" y="49973"/>
                </a:cubicBezTo>
                <a:cubicBezTo>
                  <a:pt x="29997" y="50405"/>
                  <a:pt x="29782" y="50494"/>
                  <a:pt x="29286" y="51053"/>
                </a:cubicBezTo>
                <a:moveTo>
                  <a:pt x="31051" y="48170"/>
                </a:moveTo>
                <a:cubicBezTo>
                  <a:pt x="30899" y="50075"/>
                  <a:pt x="32334" y="51332"/>
                  <a:pt x="33807" y="52615"/>
                </a:cubicBezTo>
                <a:cubicBezTo>
                  <a:pt x="34773" y="53478"/>
                  <a:pt x="35801" y="54367"/>
                  <a:pt x="36449" y="55460"/>
                </a:cubicBezTo>
                <a:cubicBezTo>
                  <a:pt x="37922" y="53478"/>
                  <a:pt x="39357" y="52158"/>
                  <a:pt x="39611" y="49453"/>
                </a:cubicBezTo>
                <a:cubicBezTo>
                  <a:pt x="37617" y="48094"/>
                  <a:pt x="35484" y="46481"/>
                  <a:pt x="33350" y="44652"/>
                </a:cubicBezTo>
                <a:cubicBezTo>
                  <a:pt x="32690" y="45897"/>
                  <a:pt x="31763" y="46963"/>
                  <a:pt x="31051" y="48170"/>
                </a:cubicBezTo>
                <a:moveTo>
                  <a:pt x="39687" y="48170"/>
                </a:moveTo>
                <a:cubicBezTo>
                  <a:pt x="40767" y="47128"/>
                  <a:pt x="41694" y="45871"/>
                  <a:pt x="42786" y="44779"/>
                </a:cubicBezTo>
                <a:lnTo>
                  <a:pt x="43637" y="40436"/>
                </a:lnTo>
                <a:cubicBezTo>
                  <a:pt x="43142" y="40042"/>
                  <a:pt x="42634" y="39547"/>
                  <a:pt x="42240" y="39216"/>
                </a:cubicBezTo>
                <a:cubicBezTo>
                  <a:pt x="40716" y="38035"/>
                  <a:pt x="39294" y="36930"/>
                  <a:pt x="38481" y="35051"/>
                </a:cubicBezTo>
                <a:cubicBezTo>
                  <a:pt x="38011" y="36257"/>
                  <a:pt x="35623" y="40093"/>
                  <a:pt x="34392" y="40512"/>
                </a:cubicBezTo>
                <a:cubicBezTo>
                  <a:pt x="34379" y="41604"/>
                  <a:pt x="34214" y="42506"/>
                  <a:pt x="33934" y="43280"/>
                </a:cubicBezTo>
                <a:cubicBezTo>
                  <a:pt x="34874" y="45096"/>
                  <a:pt x="37376" y="46887"/>
                  <a:pt x="39687" y="48170"/>
                </a:cubicBezTo>
                <a:moveTo>
                  <a:pt x="40843" y="49275"/>
                </a:moveTo>
                <a:cubicBezTo>
                  <a:pt x="41694" y="51243"/>
                  <a:pt x="42888" y="53275"/>
                  <a:pt x="44272" y="54926"/>
                </a:cubicBezTo>
                <a:lnTo>
                  <a:pt x="47903" y="51484"/>
                </a:lnTo>
                <a:lnTo>
                  <a:pt x="48043" y="48805"/>
                </a:lnTo>
                <a:cubicBezTo>
                  <a:pt x="46684" y="47509"/>
                  <a:pt x="45059" y="46811"/>
                  <a:pt x="44158" y="45007"/>
                </a:cubicBezTo>
                <a:cubicBezTo>
                  <a:pt x="43980" y="45249"/>
                  <a:pt x="43777" y="45477"/>
                  <a:pt x="43523" y="45681"/>
                </a:cubicBezTo>
                <a:lnTo>
                  <a:pt x="43497" y="45693"/>
                </a:lnTo>
                <a:cubicBezTo>
                  <a:pt x="42202" y="46709"/>
                  <a:pt x="41351" y="47700"/>
                  <a:pt x="40843" y="49275"/>
                </a:cubicBezTo>
                <a:moveTo>
                  <a:pt x="49186" y="48919"/>
                </a:moveTo>
                <a:lnTo>
                  <a:pt x="49008" y="51764"/>
                </a:lnTo>
                <a:lnTo>
                  <a:pt x="48996" y="51866"/>
                </a:lnTo>
                <a:lnTo>
                  <a:pt x="52056" y="56361"/>
                </a:lnTo>
                <a:lnTo>
                  <a:pt x="55422" y="52602"/>
                </a:lnTo>
                <a:lnTo>
                  <a:pt x="55600" y="49592"/>
                </a:lnTo>
                <a:cubicBezTo>
                  <a:pt x="54355" y="48398"/>
                  <a:pt x="52869" y="47382"/>
                  <a:pt x="51853" y="45998"/>
                </a:cubicBezTo>
                <a:cubicBezTo>
                  <a:pt x="51358" y="46849"/>
                  <a:pt x="50761" y="47370"/>
                  <a:pt x="50189" y="47878"/>
                </a:cubicBezTo>
                <a:cubicBezTo>
                  <a:pt x="49796" y="48208"/>
                  <a:pt x="49440" y="48525"/>
                  <a:pt x="49186" y="48919"/>
                </a:cubicBezTo>
                <a:moveTo>
                  <a:pt x="56641" y="52297"/>
                </a:moveTo>
                <a:lnTo>
                  <a:pt x="59244" y="56577"/>
                </a:lnTo>
                <a:cubicBezTo>
                  <a:pt x="60222" y="55777"/>
                  <a:pt x="61251" y="55066"/>
                  <a:pt x="62305" y="54405"/>
                </a:cubicBezTo>
                <a:lnTo>
                  <a:pt x="62496" y="50976"/>
                </a:lnTo>
                <a:lnTo>
                  <a:pt x="59410" y="45770"/>
                </a:lnTo>
                <a:cubicBezTo>
                  <a:pt x="58800" y="47230"/>
                  <a:pt x="57289" y="48233"/>
                  <a:pt x="56831" y="49618"/>
                </a:cubicBezTo>
                <a:cubicBezTo>
                  <a:pt x="56578" y="50418"/>
                  <a:pt x="56679" y="51446"/>
                  <a:pt x="56641" y="52297"/>
                </a:cubicBezTo>
                <a:moveTo>
                  <a:pt x="41453" y="83565"/>
                </a:moveTo>
                <a:cubicBezTo>
                  <a:pt x="41161" y="83882"/>
                  <a:pt x="40830" y="84174"/>
                  <a:pt x="40500" y="84454"/>
                </a:cubicBezTo>
                <a:cubicBezTo>
                  <a:pt x="39421" y="85368"/>
                  <a:pt x="38278" y="86016"/>
                  <a:pt x="36893" y="86359"/>
                </a:cubicBezTo>
                <a:cubicBezTo>
                  <a:pt x="36462" y="85775"/>
                  <a:pt x="35992" y="85216"/>
                  <a:pt x="35484" y="84682"/>
                </a:cubicBezTo>
                <a:cubicBezTo>
                  <a:pt x="35801" y="88708"/>
                  <a:pt x="36335" y="92785"/>
                  <a:pt x="36157" y="96824"/>
                </a:cubicBezTo>
                <a:cubicBezTo>
                  <a:pt x="37224" y="98119"/>
                  <a:pt x="41313" y="100367"/>
                  <a:pt x="41199" y="100405"/>
                </a:cubicBezTo>
                <a:cubicBezTo>
                  <a:pt x="40932" y="100481"/>
                  <a:pt x="43421" y="95401"/>
                  <a:pt x="43447" y="94982"/>
                </a:cubicBezTo>
                <a:cubicBezTo>
                  <a:pt x="43294" y="93052"/>
                  <a:pt x="42989" y="91020"/>
                  <a:pt x="42596" y="88988"/>
                </a:cubicBezTo>
                <a:cubicBezTo>
                  <a:pt x="42278" y="87184"/>
                  <a:pt x="41872" y="85355"/>
                  <a:pt x="41453" y="83565"/>
                </a:cubicBezTo>
                <a:moveTo>
                  <a:pt x="34227" y="83273"/>
                </a:moveTo>
                <a:cubicBezTo>
                  <a:pt x="33998" y="82993"/>
                  <a:pt x="33782" y="82701"/>
                  <a:pt x="33592" y="82384"/>
                </a:cubicBezTo>
                <a:cubicBezTo>
                  <a:pt x="32690" y="84365"/>
                  <a:pt x="31598" y="86676"/>
                  <a:pt x="30023" y="88226"/>
                </a:cubicBezTo>
                <a:cubicBezTo>
                  <a:pt x="28550" y="87603"/>
                  <a:pt x="26962" y="87375"/>
                  <a:pt x="25464" y="86752"/>
                </a:cubicBezTo>
                <a:cubicBezTo>
                  <a:pt x="25679" y="88073"/>
                  <a:pt x="25959" y="89394"/>
                  <a:pt x="26225" y="90715"/>
                </a:cubicBezTo>
                <a:cubicBezTo>
                  <a:pt x="26746" y="93255"/>
                  <a:pt x="27267" y="95795"/>
                  <a:pt x="27368" y="98360"/>
                </a:cubicBezTo>
                <a:cubicBezTo>
                  <a:pt x="27470" y="98424"/>
                  <a:pt x="27534" y="98538"/>
                  <a:pt x="27584" y="98652"/>
                </a:cubicBezTo>
                <a:cubicBezTo>
                  <a:pt x="28219" y="99795"/>
                  <a:pt x="30620" y="102932"/>
                  <a:pt x="31699" y="103593"/>
                </a:cubicBezTo>
                <a:cubicBezTo>
                  <a:pt x="32347" y="104228"/>
                  <a:pt x="32868" y="104063"/>
                  <a:pt x="33172" y="103123"/>
                </a:cubicBezTo>
                <a:cubicBezTo>
                  <a:pt x="33617" y="101421"/>
                  <a:pt x="34925" y="98703"/>
                  <a:pt x="34989" y="96989"/>
                </a:cubicBezTo>
                <a:cubicBezTo>
                  <a:pt x="34976" y="96925"/>
                  <a:pt x="34976" y="96862"/>
                  <a:pt x="35001" y="96811"/>
                </a:cubicBezTo>
                <a:cubicBezTo>
                  <a:pt x="35166" y="92391"/>
                  <a:pt x="34531" y="87933"/>
                  <a:pt x="34227" y="83527"/>
                </a:cubicBezTo>
                <a:cubicBezTo>
                  <a:pt x="34214" y="83425"/>
                  <a:pt x="34214" y="83349"/>
                  <a:pt x="34227" y="83273"/>
                </a:cubicBezTo>
                <a:moveTo>
                  <a:pt x="24270" y="86537"/>
                </a:moveTo>
                <a:cubicBezTo>
                  <a:pt x="22936" y="88365"/>
                  <a:pt x="21107" y="89800"/>
                  <a:pt x="19647" y="91578"/>
                </a:cubicBezTo>
                <a:cubicBezTo>
                  <a:pt x="19037" y="91134"/>
                  <a:pt x="18402" y="90778"/>
                  <a:pt x="17704" y="90448"/>
                </a:cubicBezTo>
                <a:lnTo>
                  <a:pt x="18758" y="103389"/>
                </a:lnTo>
                <a:lnTo>
                  <a:pt x="18771" y="103402"/>
                </a:lnTo>
                <a:cubicBezTo>
                  <a:pt x="19190" y="103936"/>
                  <a:pt x="22136" y="106996"/>
                  <a:pt x="22631" y="106882"/>
                </a:cubicBezTo>
                <a:cubicBezTo>
                  <a:pt x="23622" y="106679"/>
                  <a:pt x="26073" y="101815"/>
                  <a:pt x="26149" y="100824"/>
                </a:cubicBezTo>
                <a:cubicBezTo>
                  <a:pt x="26429" y="97535"/>
                  <a:pt x="25768" y="94233"/>
                  <a:pt x="25070" y="90943"/>
                </a:cubicBezTo>
                <a:cubicBezTo>
                  <a:pt x="24790" y="89470"/>
                  <a:pt x="24473" y="87997"/>
                  <a:pt x="24270" y="86537"/>
                </a:cubicBezTo>
                <a:moveTo>
                  <a:pt x="16472" y="89889"/>
                </a:moveTo>
                <a:cubicBezTo>
                  <a:pt x="16129" y="89699"/>
                  <a:pt x="15812" y="89534"/>
                  <a:pt x="15507" y="89305"/>
                </a:cubicBezTo>
                <a:cubicBezTo>
                  <a:pt x="14681" y="90880"/>
                  <a:pt x="13310" y="92061"/>
                  <a:pt x="12281" y="93521"/>
                </a:cubicBezTo>
                <a:cubicBezTo>
                  <a:pt x="12484" y="96011"/>
                  <a:pt x="12916" y="98373"/>
                  <a:pt x="12319" y="100900"/>
                </a:cubicBezTo>
                <a:cubicBezTo>
                  <a:pt x="11976" y="102335"/>
                  <a:pt x="11214" y="103440"/>
                  <a:pt x="10414" y="104558"/>
                </a:cubicBezTo>
                <a:cubicBezTo>
                  <a:pt x="11506" y="106285"/>
                  <a:pt x="13322" y="107263"/>
                  <a:pt x="14884" y="108482"/>
                </a:cubicBezTo>
                <a:cubicBezTo>
                  <a:pt x="15443" y="107834"/>
                  <a:pt x="15951" y="107123"/>
                  <a:pt x="16383" y="106412"/>
                </a:cubicBezTo>
                <a:lnTo>
                  <a:pt x="16396" y="106412"/>
                </a:lnTo>
                <a:cubicBezTo>
                  <a:pt x="16866" y="105574"/>
                  <a:pt x="17272" y="104723"/>
                  <a:pt x="17615" y="103783"/>
                </a:cubicBezTo>
                <a:close/>
                <a:moveTo>
                  <a:pt x="11163" y="94182"/>
                </a:moveTo>
                <a:lnTo>
                  <a:pt x="11125" y="94157"/>
                </a:lnTo>
                <a:cubicBezTo>
                  <a:pt x="9411" y="92734"/>
                  <a:pt x="8446" y="91502"/>
                  <a:pt x="7506" y="90169"/>
                </a:cubicBezTo>
                <a:cubicBezTo>
                  <a:pt x="7226" y="90740"/>
                  <a:pt x="6934" y="91286"/>
                  <a:pt x="6629" y="91782"/>
                </a:cubicBezTo>
                <a:cubicBezTo>
                  <a:pt x="6579" y="92582"/>
                  <a:pt x="6477" y="93433"/>
                  <a:pt x="6388" y="94283"/>
                </a:cubicBezTo>
                <a:cubicBezTo>
                  <a:pt x="6160" y="96417"/>
                  <a:pt x="5893" y="98665"/>
                  <a:pt x="6210" y="101002"/>
                </a:cubicBezTo>
                <a:cubicBezTo>
                  <a:pt x="6401" y="102615"/>
                  <a:pt x="7645" y="103770"/>
                  <a:pt x="8661" y="104951"/>
                </a:cubicBezTo>
                <a:cubicBezTo>
                  <a:pt x="9512" y="103770"/>
                  <a:pt x="10808" y="101827"/>
                  <a:pt x="11125" y="100557"/>
                </a:cubicBezTo>
                <a:cubicBezTo>
                  <a:pt x="11621" y="98436"/>
                  <a:pt x="11366" y="96303"/>
                  <a:pt x="11163" y="94182"/>
                </a:cubicBezTo>
                <a:moveTo>
                  <a:pt x="10858" y="51777"/>
                </a:moveTo>
                <a:cubicBezTo>
                  <a:pt x="11798" y="53745"/>
                  <a:pt x="12306" y="55739"/>
                  <a:pt x="12497" y="57720"/>
                </a:cubicBezTo>
                <a:cubicBezTo>
                  <a:pt x="12548" y="58216"/>
                  <a:pt x="12573" y="58711"/>
                  <a:pt x="12598" y="59219"/>
                </a:cubicBezTo>
                <a:lnTo>
                  <a:pt x="13335" y="63524"/>
                </a:lnTo>
                <a:lnTo>
                  <a:pt x="16116" y="64553"/>
                </a:lnTo>
                <a:lnTo>
                  <a:pt x="19406" y="61098"/>
                </a:lnTo>
                <a:lnTo>
                  <a:pt x="18529" y="58330"/>
                </a:lnTo>
                <a:cubicBezTo>
                  <a:pt x="17755" y="57911"/>
                  <a:pt x="15685" y="56615"/>
                  <a:pt x="14008" y="55180"/>
                </a:cubicBezTo>
                <a:cubicBezTo>
                  <a:pt x="12344" y="53745"/>
                  <a:pt x="12446" y="52424"/>
                  <a:pt x="10858" y="51777"/>
                </a:cubicBezTo>
                <a:moveTo>
                  <a:pt x="12217" y="63588"/>
                </a:moveTo>
                <a:cubicBezTo>
                  <a:pt x="11875" y="65543"/>
                  <a:pt x="11290" y="67499"/>
                  <a:pt x="10579" y="69455"/>
                </a:cubicBezTo>
                <a:lnTo>
                  <a:pt x="10477" y="69709"/>
                </a:lnTo>
                <a:lnTo>
                  <a:pt x="10249" y="69861"/>
                </a:lnTo>
                <a:cubicBezTo>
                  <a:pt x="10084" y="69963"/>
                  <a:pt x="9919" y="70077"/>
                  <a:pt x="9741" y="70179"/>
                </a:cubicBezTo>
                <a:lnTo>
                  <a:pt x="10109" y="70179"/>
                </a:lnTo>
                <a:lnTo>
                  <a:pt x="9919" y="74802"/>
                </a:lnTo>
                <a:lnTo>
                  <a:pt x="12840" y="76402"/>
                </a:lnTo>
                <a:lnTo>
                  <a:pt x="15253" y="72693"/>
                </a:lnTo>
                <a:lnTo>
                  <a:pt x="15951" y="69861"/>
                </a:lnTo>
                <a:lnTo>
                  <a:pt x="16116" y="65747"/>
                </a:lnTo>
                <a:lnTo>
                  <a:pt x="16078" y="65721"/>
                </a:lnTo>
                <a:cubicBezTo>
                  <a:pt x="14923" y="65124"/>
                  <a:pt x="13525" y="65074"/>
                  <a:pt x="12217" y="63588"/>
                </a:cubicBezTo>
                <a:moveTo>
                  <a:pt x="8966" y="70560"/>
                </a:moveTo>
                <a:cubicBezTo>
                  <a:pt x="8407" y="70801"/>
                  <a:pt x="7823" y="71004"/>
                  <a:pt x="7175" y="71182"/>
                </a:cubicBezTo>
                <a:lnTo>
                  <a:pt x="7048" y="71233"/>
                </a:lnTo>
                <a:lnTo>
                  <a:pt x="6325" y="76872"/>
                </a:lnTo>
                <a:lnTo>
                  <a:pt x="8611" y="74116"/>
                </a:lnTo>
                <a:lnTo>
                  <a:pt x="8814" y="7430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 rot="0" flipH="0" flipV="0">
            <a:off x="6273244" y="1887348"/>
            <a:ext cx="62496" cy="108482"/>
          </a:xfrm>
          <a:custGeom>
            <a:pathLst>
              <a:path w="62496" h="108482">
                <a:moveTo>
                  <a:pt x="44767" y="2336"/>
                </a:moveTo>
                <a:cubicBezTo>
                  <a:pt x="44881" y="3047"/>
                  <a:pt x="44843" y="3783"/>
                  <a:pt x="44641" y="4152"/>
                </a:cubicBezTo>
                <a:cubicBezTo>
                  <a:pt x="42951" y="7263"/>
                  <a:pt x="43396" y="10273"/>
                  <a:pt x="44234" y="13778"/>
                </a:cubicBezTo>
                <a:cubicBezTo>
                  <a:pt x="45313" y="18147"/>
                  <a:pt x="47751" y="22135"/>
                  <a:pt x="50202" y="24154"/>
                </a:cubicBezTo>
                <a:cubicBezTo>
                  <a:pt x="50964" y="24776"/>
                  <a:pt x="51713" y="25183"/>
                  <a:pt x="52399" y="25348"/>
                </a:cubicBezTo>
                <a:cubicBezTo>
                  <a:pt x="53098" y="25538"/>
                  <a:pt x="53745" y="25450"/>
                  <a:pt x="54304" y="25132"/>
                </a:cubicBezTo>
                <a:cubicBezTo>
                  <a:pt x="54914" y="24814"/>
                  <a:pt x="55422" y="24192"/>
                  <a:pt x="55816" y="23290"/>
                </a:cubicBezTo>
                <a:cubicBezTo>
                  <a:pt x="57098" y="21474"/>
                  <a:pt x="56793" y="19900"/>
                  <a:pt x="57517" y="17372"/>
                </a:cubicBezTo>
                <a:cubicBezTo>
                  <a:pt x="58343" y="17372"/>
                  <a:pt x="58343" y="17766"/>
                  <a:pt x="58343" y="18198"/>
                </a:cubicBezTo>
                <a:cubicBezTo>
                  <a:pt x="58330" y="20624"/>
                  <a:pt x="57949" y="22541"/>
                  <a:pt x="57314" y="23964"/>
                </a:cubicBezTo>
                <a:cubicBezTo>
                  <a:pt x="56768" y="25195"/>
                  <a:pt x="56019" y="26072"/>
                  <a:pt x="55104" y="26580"/>
                </a:cubicBezTo>
                <a:cubicBezTo>
                  <a:pt x="54177" y="27113"/>
                  <a:pt x="53110" y="27228"/>
                  <a:pt x="52005" y="26948"/>
                </a:cubicBezTo>
                <a:cubicBezTo>
                  <a:pt x="51078" y="26719"/>
                  <a:pt x="50113" y="26211"/>
                  <a:pt x="49186" y="25424"/>
                </a:cubicBezTo>
                <a:cubicBezTo>
                  <a:pt x="46481" y="23214"/>
                  <a:pt x="43802" y="18884"/>
                  <a:pt x="42634" y="14147"/>
                </a:cubicBezTo>
                <a:cubicBezTo>
                  <a:pt x="41885" y="11035"/>
                  <a:pt x="41097" y="3694"/>
                  <a:pt x="44767" y="2336"/>
                </a:cubicBezTo>
                <a:close/>
                <a:moveTo>
                  <a:pt x="49491" y="98652"/>
                </a:moveTo>
                <a:cubicBezTo>
                  <a:pt x="47992" y="97814"/>
                  <a:pt x="46189" y="96100"/>
                  <a:pt x="44539" y="95604"/>
                </a:cubicBezTo>
                <a:cubicBezTo>
                  <a:pt x="44957" y="93636"/>
                  <a:pt x="44120" y="90728"/>
                  <a:pt x="43764" y="88772"/>
                </a:cubicBezTo>
                <a:cubicBezTo>
                  <a:pt x="43371" y="86676"/>
                  <a:pt x="42901" y="84555"/>
                  <a:pt x="42418" y="82511"/>
                </a:cubicBezTo>
                <a:cubicBezTo>
                  <a:pt x="42418" y="82498"/>
                  <a:pt x="42418" y="82498"/>
                  <a:pt x="42405" y="82498"/>
                </a:cubicBezTo>
                <a:cubicBezTo>
                  <a:pt x="42570" y="82307"/>
                  <a:pt x="42736" y="82092"/>
                  <a:pt x="42888" y="81876"/>
                </a:cubicBezTo>
                <a:cubicBezTo>
                  <a:pt x="44323" y="84124"/>
                  <a:pt x="45325" y="84797"/>
                  <a:pt x="46430" y="85521"/>
                </a:cubicBezTo>
                <a:cubicBezTo>
                  <a:pt x="46773" y="85724"/>
                  <a:pt x="47027" y="85990"/>
                  <a:pt x="47383" y="86168"/>
                </a:cubicBezTo>
                <a:cubicBezTo>
                  <a:pt x="48221" y="85597"/>
                  <a:pt x="49008" y="85013"/>
                  <a:pt x="49745" y="84301"/>
                </a:cubicBezTo>
                <a:lnTo>
                  <a:pt x="51320" y="93331"/>
                </a:lnTo>
                <a:cubicBezTo>
                  <a:pt x="51231" y="95490"/>
                  <a:pt x="50761" y="96798"/>
                  <a:pt x="49491" y="98652"/>
                </a:cubicBezTo>
                <a:close/>
                <a:moveTo>
                  <a:pt x="55511" y="1892"/>
                </a:moveTo>
                <a:lnTo>
                  <a:pt x="45871" y="431"/>
                </a:lnTo>
                <a:cubicBezTo>
                  <a:pt x="42875" y="152"/>
                  <a:pt x="39878" y="12"/>
                  <a:pt x="36855" y="0"/>
                </a:cubicBezTo>
                <a:cubicBezTo>
                  <a:pt x="37211" y="2006"/>
                  <a:pt x="37529" y="3809"/>
                  <a:pt x="37821" y="5587"/>
                </a:cubicBezTo>
                <a:cubicBezTo>
                  <a:pt x="38544" y="9752"/>
                  <a:pt x="39256" y="13905"/>
                  <a:pt x="40056" y="17931"/>
                </a:cubicBezTo>
                <a:cubicBezTo>
                  <a:pt x="41694" y="21487"/>
                  <a:pt x="43409" y="24497"/>
                  <a:pt x="45541" y="26707"/>
                </a:cubicBezTo>
                <a:cubicBezTo>
                  <a:pt x="47637" y="28866"/>
                  <a:pt x="50151" y="30276"/>
                  <a:pt x="53377" y="30644"/>
                </a:cubicBezTo>
                <a:cubicBezTo>
                  <a:pt x="55498" y="30898"/>
                  <a:pt x="57898" y="30682"/>
                  <a:pt x="59384" y="28942"/>
                </a:cubicBezTo>
                <a:cubicBezTo>
                  <a:pt x="60210" y="27989"/>
                  <a:pt x="60692" y="26656"/>
                  <a:pt x="60895" y="25005"/>
                </a:cubicBezTo>
                <a:cubicBezTo>
                  <a:pt x="61035" y="23710"/>
                  <a:pt x="61010" y="22198"/>
                  <a:pt x="60794" y="20560"/>
                </a:cubicBezTo>
                <a:cubicBezTo>
                  <a:pt x="60375" y="17182"/>
                  <a:pt x="59689" y="13943"/>
                  <a:pt x="58800" y="10895"/>
                </a:cubicBezTo>
                <a:cubicBezTo>
                  <a:pt x="57873" y="7631"/>
                  <a:pt x="56730" y="4596"/>
                  <a:pt x="55511" y="1892"/>
                </a:cubicBezTo>
                <a:close/>
                <a:moveTo>
                  <a:pt x="16129" y="35673"/>
                </a:moveTo>
                <a:cubicBezTo>
                  <a:pt x="11722" y="34200"/>
                  <a:pt x="11405" y="33298"/>
                  <a:pt x="9893" y="31965"/>
                </a:cubicBezTo>
                <a:cubicBezTo>
                  <a:pt x="9741" y="34886"/>
                  <a:pt x="8750" y="36575"/>
                  <a:pt x="7582" y="38315"/>
                </a:cubicBezTo>
                <a:cubicBezTo>
                  <a:pt x="7988" y="39115"/>
                  <a:pt x="8166" y="40283"/>
                  <a:pt x="8255" y="41185"/>
                </a:cubicBezTo>
                <a:cubicBezTo>
                  <a:pt x="9449" y="42887"/>
                  <a:pt x="12192" y="42912"/>
                  <a:pt x="14008" y="43509"/>
                </a:cubicBezTo>
                <a:cubicBezTo>
                  <a:pt x="15050" y="40270"/>
                  <a:pt x="16675" y="39191"/>
                  <a:pt x="16129" y="35673"/>
                </a:cubicBezTo>
                <a:close/>
                <a:moveTo>
                  <a:pt x="19875" y="27177"/>
                </a:moveTo>
                <a:cubicBezTo>
                  <a:pt x="19571" y="28955"/>
                  <a:pt x="17805" y="32257"/>
                  <a:pt x="17005" y="33324"/>
                </a:cubicBezTo>
                <a:cubicBezTo>
                  <a:pt x="17386" y="35267"/>
                  <a:pt x="17450" y="35876"/>
                  <a:pt x="17742" y="37349"/>
                </a:cubicBezTo>
                <a:cubicBezTo>
                  <a:pt x="19291" y="39115"/>
                  <a:pt x="21476" y="39953"/>
                  <a:pt x="23432" y="41109"/>
                </a:cubicBezTo>
                <a:cubicBezTo>
                  <a:pt x="23825" y="40524"/>
                  <a:pt x="24232" y="40016"/>
                  <a:pt x="24676" y="39496"/>
                </a:cubicBezTo>
                <a:cubicBezTo>
                  <a:pt x="25514" y="38492"/>
                  <a:pt x="26429" y="37400"/>
                  <a:pt x="26886" y="35609"/>
                </a:cubicBezTo>
                <a:cubicBezTo>
                  <a:pt x="26822" y="35419"/>
                  <a:pt x="25984" y="32701"/>
                  <a:pt x="25908" y="32079"/>
                </a:cubicBezTo>
                <a:cubicBezTo>
                  <a:pt x="24067" y="31380"/>
                  <a:pt x="20866" y="28764"/>
                  <a:pt x="19875" y="27177"/>
                </a:cubicBezTo>
                <a:close/>
                <a:moveTo>
                  <a:pt x="30086" y="25805"/>
                </a:moveTo>
                <a:cubicBezTo>
                  <a:pt x="29756" y="26834"/>
                  <a:pt x="28105" y="30009"/>
                  <a:pt x="27648" y="30898"/>
                </a:cubicBezTo>
                <a:cubicBezTo>
                  <a:pt x="28029" y="33235"/>
                  <a:pt x="28105" y="33819"/>
                  <a:pt x="28169" y="35305"/>
                </a:cubicBezTo>
                <a:cubicBezTo>
                  <a:pt x="29896" y="37070"/>
                  <a:pt x="31801" y="38061"/>
                  <a:pt x="33896" y="39153"/>
                </a:cubicBezTo>
                <a:cubicBezTo>
                  <a:pt x="33922" y="39191"/>
                  <a:pt x="33972" y="39216"/>
                  <a:pt x="34049" y="39254"/>
                </a:cubicBezTo>
                <a:cubicBezTo>
                  <a:pt x="34214" y="39064"/>
                  <a:pt x="34392" y="38873"/>
                  <a:pt x="34544" y="38683"/>
                </a:cubicBezTo>
                <a:cubicBezTo>
                  <a:pt x="36360" y="36740"/>
                  <a:pt x="38481" y="34441"/>
                  <a:pt x="38214" y="28663"/>
                </a:cubicBezTo>
                <a:cubicBezTo>
                  <a:pt x="38202" y="28675"/>
                  <a:pt x="38176" y="28688"/>
                  <a:pt x="38151" y="28726"/>
                </a:cubicBezTo>
                <a:cubicBezTo>
                  <a:pt x="37630" y="29209"/>
                  <a:pt x="37059" y="29907"/>
                  <a:pt x="35878" y="31025"/>
                </a:cubicBezTo>
                <a:cubicBezTo>
                  <a:pt x="34354" y="30352"/>
                  <a:pt x="31636" y="28155"/>
                  <a:pt x="30924" y="27177"/>
                </a:cubicBezTo>
                <a:cubicBezTo>
                  <a:pt x="30582" y="26719"/>
                  <a:pt x="30290" y="26262"/>
                  <a:pt x="30086" y="25805"/>
                </a:cubicBezTo>
                <a:close/>
                <a:moveTo>
                  <a:pt x="55422" y="39115"/>
                </a:moveTo>
                <a:cubicBezTo>
                  <a:pt x="54977" y="39623"/>
                  <a:pt x="54457" y="39991"/>
                  <a:pt x="53898" y="40385"/>
                </a:cubicBezTo>
                <a:cubicBezTo>
                  <a:pt x="53771" y="40474"/>
                  <a:pt x="52971" y="40994"/>
                  <a:pt x="52958" y="41134"/>
                </a:cubicBezTo>
                <a:cubicBezTo>
                  <a:pt x="52945" y="41731"/>
                  <a:pt x="52374" y="44195"/>
                  <a:pt x="52501" y="44626"/>
                </a:cubicBezTo>
                <a:cubicBezTo>
                  <a:pt x="53149" y="46443"/>
                  <a:pt x="54736" y="47293"/>
                  <a:pt x="56108" y="48462"/>
                </a:cubicBezTo>
                <a:cubicBezTo>
                  <a:pt x="57720" y="45985"/>
                  <a:pt x="58940" y="45122"/>
                  <a:pt x="58876" y="41655"/>
                </a:cubicBezTo>
                <a:cubicBezTo>
                  <a:pt x="58546" y="41451"/>
                  <a:pt x="58254" y="41312"/>
                  <a:pt x="58000" y="41185"/>
                </a:cubicBezTo>
                <a:cubicBezTo>
                  <a:pt x="56895" y="40588"/>
                  <a:pt x="56412" y="40334"/>
                  <a:pt x="55422" y="39115"/>
                </a:cubicBezTo>
                <a:close/>
                <a:moveTo>
                  <a:pt x="47179" y="36041"/>
                </a:moveTo>
                <a:cubicBezTo>
                  <a:pt x="46621" y="37337"/>
                  <a:pt x="45554" y="39140"/>
                  <a:pt x="44805" y="40296"/>
                </a:cubicBezTo>
                <a:cubicBezTo>
                  <a:pt x="45020" y="41477"/>
                  <a:pt x="44906" y="42366"/>
                  <a:pt x="44855" y="43623"/>
                </a:cubicBezTo>
                <a:cubicBezTo>
                  <a:pt x="45782" y="45719"/>
                  <a:pt x="47053" y="46366"/>
                  <a:pt x="48615" y="47751"/>
                </a:cubicBezTo>
                <a:cubicBezTo>
                  <a:pt x="50609" y="45579"/>
                  <a:pt x="51625" y="44766"/>
                  <a:pt x="51790" y="41363"/>
                </a:cubicBezTo>
                <a:cubicBezTo>
                  <a:pt x="49935" y="39775"/>
                  <a:pt x="48043" y="38416"/>
                  <a:pt x="47179" y="36041"/>
                </a:cubicBezTo>
                <a:close/>
                <a:moveTo>
                  <a:pt x="14376" y="46951"/>
                </a:moveTo>
                <a:cubicBezTo>
                  <a:pt x="14275" y="47674"/>
                  <a:pt x="14122" y="48322"/>
                  <a:pt x="13945" y="48919"/>
                </a:cubicBezTo>
                <a:cubicBezTo>
                  <a:pt x="13627" y="50049"/>
                  <a:pt x="13208" y="50964"/>
                  <a:pt x="12662" y="51942"/>
                </a:cubicBezTo>
                <a:cubicBezTo>
                  <a:pt x="12954" y="52640"/>
                  <a:pt x="13767" y="53504"/>
                  <a:pt x="14757" y="54317"/>
                </a:cubicBezTo>
                <a:cubicBezTo>
                  <a:pt x="16167" y="55536"/>
                  <a:pt x="17856" y="56653"/>
                  <a:pt x="18707" y="57136"/>
                </a:cubicBezTo>
                <a:cubicBezTo>
                  <a:pt x="19101" y="56399"/>
                  <a:pt x="19393" y="55688"/>
                  <a:pt x="19634" y="54875"/>
                </a:cubicBezTo>
                <a:cubicBezTo>
                  <a:pt x="19850" y="54075"/>
                  <a:pt x="20015" y="53161"/>
                  <a:pt x="20129" y="51980"/>
                </a:cubicBezTo>
                <a:lnTo>
                  <a:pt x="20066" y="51904"/>
                </a:lnTo>
                <a:cubicBezTo>
                  <a:pt x="19431" y="51345"/>
                  <a:pt x="18745" y="50862"/>
                  <a:pt x="18059" y="50367"/>
                </a:cubicBezTo>
                <a:cubicBezTo>
                  <a:pt x="16688" y="49389"/>
                  <a:pt x="15316" y="48437"/>
                  <a:pt x="14376" y="46951"/>
                </a:cubicBezTo>
                <a:close/>
                <a:moveTo>
                  <a:pt x="20955" y="54126"/>
                </a:moveTo>
                <a:cubicBezTo>
                  <a:pt x="20688" y="55460"/>
                  <a:pt x="20218" y="56692"/>
                  <a:pt x="19571" y="57898"/>
                </a:cubicBezTo>
                <a:lnTo>
                  <a:pt x="20739" y="60984"/>
                </a:lnTo>
                <a:lnTo>
                  <a:pt x="24168" y="64718"/>
                </a:lnTo>
                <a:lnTo>
                  <a:pt x="28219" y="59841"/>
                </a:lnTo>
                <a:cubicBezTo>
                  <a:pt x="28029" y="59143"/>
                  <a:pt x="27686" y="58190"/>
                  <a:pt x="26949" y="56895"/>
                </a:cubicBezTo>
                <a:cubicBezTo>
                  <a:pt x="24905" y="56031"/>
                  <a:pt x="22657" y="55726"/>
                  <a:pt x="20955" y="54126"/>
                </a:cubicBezTo>
                <a:close/>
                <a:moveTo>
                  <a:pt x="37275" y="56209"/>
                </a:moveTo>
                <a:lnTo>
                  <a:pt x="37617" y="59079"/>
                </a:lnTo>
                <a:lnTo>
                  <a:pt x="37630" y="59206"/>
                </a:lnTo>
                <a:cubicBezTo>
                  <a:pt x="38138" y="59600"/>
                  <a:pt x="38697" y="60006"/>
                  <a:pt x="39281" y="60413"/>
                </a:cubicBezTo>
                <a:cubicBezTo>
                  <a:pt x="39865" y="60832"/>
                  <a:pt x="40462" y="61263"/>
                  <a:pt x="40970" y="61670"/>
                </a:cubicBezTo>
                <a:lnTo>
                  <a:pt x="40983" y="61670"/>
                </a:lnTo>
                <a:cubicBezTo>
                  <a:pt x="41427" y="61149"/>
                  <a:pt x="41846" y="60514"/>
                  <a:pt x="42266" y="59854"/>
                </a:cubicBezTo>
                <a:cubicBezTo>
                  <a:pt x="42989" y="58685"/>
                  <a:pt x="43777" y="57873"/>
                  <a:pt x="44018" y="56361"/>
                </a:cubicBezTo>
                <a:cubicBezTo>
                  <a:pt x="43053" y="55358"/>
                  <a:pt x="42329" y="54253"/>
                  <a:pt x="41605" y="53059"/>
                </a:cubicBezTo>
                <a:cubicBezTo>
                  <a:pt x="41199" y="52412"/>
                  <a:pt x="40805" y="51726"/>
                  <a:pt x="40488" y="51103"/>
                </a:cubicBezTo>
                <a:cubicBezTo>
                  <a:pt x="39967" y="53313"/>
                  <a:pt x="38544" y="54507"/>
                  <a:pt x="37275" y="56209"/>
                </a:cubicBezTo>
                <a:close/>
                <a:moveTo>
                  <a:pt x="43828" y="59892"/>
                </a:moveTo>
                <a:cubicBezTo>
                  <a:pt x="43409" y="60540"/>
                  <a:pt x="42380" y="61746"/>
                  <a:pt x="41910" y="62305"/>
                </a:cubicBezTo>
                <a:cubicBezTo>
                  <a:pt x="42012" y="63588"/>
                  <a:pt x="42291" y="64845"/>
                  <a:pt x="42380" y="66128"/>
                </a:cubicBezTo>
                <a:lnTo>
                  <a:pt x="46519" y="68528"/>
                </a:lnTo>
                <a:lnTo>
                  <a:pt x="48830" y="65836"/>
                </a:lnTo>
                <a:lnTo>
                  <a:pt x="47929" y="62584"/>
                </a:lnTo>
                <a:lnTo>
                  <a:pt x="43828" y="59892"/>
                </a:lnTo>
                <a:close/>
                <a:moveTo>
                  <a:pt x="44361" y="58711"/>
                </a:moveTo>
                <a:lnTo>
                  <a:pt x="49211" y="62368"/>
                </a:lnTo>
                <a:lnTo>
                  <a:pt x="51548" y="59854"/>
                </a:lnTo>
                <a:lnTo>
                  <a:pt x="51548" y="57657"/>
                </a:lnTo>
                <a:lnTo>
                  <a:pt x="51561" y="57657"/>
                </a:lnTo>
                <a:lnTo>
                  <a:pt x="51510" y="57593"/>
                </a:lnTo>
                <a:lnTo>
                  <a:pt x="48208" y="52716"/>
                </a:lnTo>
                <a:lnTo>
                  <a:pt x="45084" y="55688"/>
                </a:lnTo>
                <a:cubicBezTo>
                  <a:pt x="44906" y="57123"/>
                  <a:pt x="44602" y="57936"/>
                  <a:pt x="44361" y="58711"/>
                </a:cubicBezTo>
                <a:close/>
                <a:moveTo>
                  <a:pt x="20155" y="61962"/>
                </a:moveTo>
                <a:lnTo>
                  <a:pt x="17031" y="65200"/>
                </a:lnTo>
                <a:lnTo>
                  <a:pt x="17259" y="65226"/>
                </a:lnTo>
                <a:lnTo>
                  <a:pt x="17069" y="69900"/>
                </a:lnTo>
                <a:lnTo>
                  <a:pt x="20472" y="72693"/>
                </a:lnTo>
                <a:lnTo>
                  <a:pt x="24270" y="68223"/>
                </a:lnTo>
                <a:lnTo>
                  <a:pt x="24105" y="66318"/>
                </a:lnTo>
                <a:lnTo>
                  <a:pt x="20155" y="61962"/>
                </a:lnTo>
                <a:close/>
                <a:moveTo>
                  <a:pt x="28854" y="60832"/>
                </a:moveTo>
                <a:lnTo>
                  <a:pt x="25146" y="65277"/>
                </a:lnTo>
                <a:lnTo>
                  <a:pt x="25476" y="69264"/>
                </a:lnTo>
                <a:lnTo>
                  <a:pt x="29400" y="71462"/>
                </a:lnTo>
                <a:cubicBezTo>
                  <a:pt x="29820" y="70992"/>
                  <a:pt x="32588" y="67753"/>
                  <a:pt x="33058" y="67017"/>
                </a:cubicBezTo>
                <a:cubicBezTo>
                  <a:pt x="32880" y="66115"/>
                  <a:pt x="32830" y="64934"/>
                  <a:pt x="32830" y="64273"/>
                </a:cubicBezTo>
                <a:lnTo>
                  <a:pt x="28854" y="60832"/>
                </a:lnTo>
                <a:close/>
                <a:moveTo>
                  <a:pt x="36932" y="60082"/>
                </a:moveTo>
                <a:lnTo>
                  <a:pt x="33896" y="63359"/>
                </a:lnTo>
                <a:lnTo>
                  <a:pt x="33934" y="66204"/>
                </a:lnTo>
                <a:cubicBezTo>
                  <a:pt x="35496" y="67283"/>
                  <a:pt x="37033" y="68185"/>
                  <a:pt x="38583" y="68934"/>
                </a:cubicBezTo>
                <a:lnTo>
                  <a:pt x="41250" y="66115"/>
                </a:lnTo>
                <a:cubicBezTo>
                  <a:pt x="41199" y="65074"/>
                  <a:pt x="40983" y="64045"/>
                  <a:pt x="40856" y="63016"/>
                </a:cubicBezTo>
                <a:cubicBezTo>
                  <a:pt x="39611" y="61962"/>
                  <a:pt x="38214" y="61098"/>
                  <a:pt x="36932" y="60082"/>
                </a:cubicBezTo>
                <a:close/>
                <a:moveTo>
                  <a:pt x="46087" y="69849"/>
                </a:moveTo>
                <a:lnTo>
                  <a:pt x="41846" y="67118"/>
                </a:lnTo>
                <a:lnTo>
                  <a:pt x="39256" y="69849"/>
                </a:lnTo>
                <a:lnTo>
                  <a:pt x="39459" y="75018"/>
                </a:lnTo>
                <a:lnTo>
                  <a:pt x="39586" y="74916"/>
                </a:lnTo>
                <a:lnTo>
                  <a:pt x="42977" y="79513"/>
                </a:lnTo>
                <a:lnTo>
                  <a:pt x="46430" y="75094"/>
                </a:lnTo>
                <a:lnTo>
                  <a:pt x="46087" y="69849"/>
                </a:lnTo>
                <a:close/>
                <a:moveTo>
                  <a:pt x="38138" y="69963"/>
                </a:moveTo>
                <a:cubicBezTo>
                  <a:pt x="36805" y="69328"/>
                  <a:pt x="35471" y="68566"/>
                  <a:pt x="34125" y="67664"/>
                </a:cubicBezTo>
                <a:lnTo>
                  <a:pt x="29947" y="72541"/>
                </a:lnTo>
                <a:lnTo>
                  <a:pt x="29807" y="72732"/>
                </a:lnTo>
                <a:lnTo>
                  <a:pt x="29807" y="77723"/>
                </a:lnTo>
                <a:lnTo>
                  <a:pt x="33896" y="80123"/>
                </a:lnTo>
                <a:lnTo>
                  <a:pt x="38341" y="75259"/>
                </a:lnTo>
                <a:lnTo>
                  <a:pt x="38138" y="69963"/>
                </a:lnTo>
                <a:close/>
                <a:moveTo>
                  <a:pt x="24460" y="69925"/>
                </a:moveTo>
                <a:lnTo>
                  <a:pt x="21247" y="73506"/>
                </a:lnTo>
                <a:cubicBezTo>
                  <a:pt x="21196" y="75297"/>
                  <a:pt x="21819" y="79742"/>
                  <a:pt x="20790" y="81164"/>
                </a:cubicBezTo>
                <a:lnTo>
                  <a:pt x="24181" y="83704"/>
                </a:lnTo>
                <a:lnTo>
                  <a:pt x="28689" y="77774"/>
                </a:lnTo>
                <a:lnTo>
                  <a:pt x="28689" y="72338"/>
                </a:lnTo>
                <a:lnTo>
                  <a:pt x="24460" y="69925"/>
                </a:lnTo>
                <a:close/>
                <a:moveTo>
                  <a:pt x="12433" y="77621"/>
                </a:moveTo>
                <a:lnTo>
                  <a:pt x="12522" y="84225"/>
                </a:lnTo>
                <a:lnTo>
                  <a:pt x="12522" y="84390"/>
                </a:lnTo>
                <a:lnTo>
                  <a:pt x="15024" y="87210"/>
                </a:lnTo>
                <a:lnTo>
                  <a:pt x="19914" y="80479"/>
                </a:lnTo>
                <a:lnTo>
                  <a:pt x="20117" y="73849"/>
                </a:lnTo>
                <a:lnTo>
                  <a:pt x="16802" y="71119"/>
                </a:lnTo>
                <a:lnTo>
                  <a:pt x="16319" y="73062"/>
                </a:lnTo>
                <a:lnTo>
                  <a:pt x="16294" y="73151"/>
                </a:lnTo>
                <a:lnTo>
                  <a:pt x="16243" y="73227"/>
                </a:lnTo>
                <a:lnTo>
                  <a:pt x="13487" y="77443"/>
                </a:lnTo>
                <a:lnTo>
                  <a:pt x="13208" y="77888"/>
                </a:lnTo>
                <a:lnTo>
                  <a:pt x="12433" y="77621"/>
                </a:lnTo>
                <a:close/>
                <a:moveTo>
                  <a:pt x="11646" y="77304"/>
                </a:moveTo>
                <a:lnTo>
                  <a:pt x="8915" y="75526"/>
                </a:lnTo>
                <a:lnTo>
                  <a:pt x="4889" y="80364"/>
                </a:lnTo>
                <a:lnTo>
                  <a:pt x="7620" y="87794"/>
                </a:lnTo>
                <a:lnTo>
                  <a:pt x="11366" y="84022"/>
                </a:lnTo>
                <a:lnTo>
                  <a:pt x="11646" y="77304"/>
                </a:lnTo>
                <a:close/>
                <a:moveTo>
                  <a:pt x="11760" y="85216"/>
                </a:moveTo>
                <a:lnTo>
                  <a:pt x="8026" y="88950"/>
                </a:lnTo>
                <a:cubicBezTo>
                  <a:pt x="8966" y="90321"/>
                  <a:pt x="9817" y="91528"/>
                  <a:pt x="11316" y="92848"/>
                </a:cubicBezTo>
                <a:cubicBezTo>
                  <a:pt x="11354" y="92848"/>
                  <a:pt x="11366" y="92836"/>
                  <a:pt x="11405" y="92836"/>
                </a:cubicBezTo>
                <a:cubicBezTo>
                  <a:pt x="12395" y="91439"/>
                  <a:pt x="14160" y="90016"/>
                  <a:pt x="14783" y="88467"/>
                </a:cubicBezTo>
                <a:lnTo>
                  <a:pt x="11760" y="85216"/>
                </a:lnTo>
                <a:close/>
                <a:moveTo>
                  <a:pt x="6845" y="88899"/>
                </a:moveTo>
                <a:lnTo>
                  <a:pt x="4940" y="83781"/>
                </a:lnTo>
                <a:lnTo>
                  <a:pt x="4000" y="87718"/>
                </a:lnTo>
                <a:cubicBezTo>
                  <a:pt x="4039" y="88721"/>
                  <a:pt x="4115" y="89724"/>
                  <a:pt x="4229" y="90689"/>
                </a:cubicBezTo>
                <a:cubicBezTo>
                  <a:pt x="4331" y="91350"/>
                  <a:pt x="4420" y="92023"/>
                  <a:pt x="4572" y="92683"/>
                </a:cubicBezTo>
                <a:cubicBezTo>
                  <a:pt x="5448" y="91680"/>
                  <a:pt x="6363" y="90092"/>
                  <a:pt x="6845" y="88899"/>
                </a:cubicBezTo>
                <a:close/>
                <a:moveTo>
                  <a:pt x="20155" y="82079"/>
                </a:moveTo>
                <a:lnTo>
                  <a:pt x="15812" y="88022"/>
                </a:lnTo>
                <a:cubicBezTo>
                  <a:pt x="16561" y="88937"/>
                  <a:pt x="18402" y="89458"/>
                  <a:pt x="19444" y="90080"/>
                </a:cubicBezTo>
                <a:cubicBezTo>
                  <a:pt x="20942" y="88365"/>
                  <a:pt x="22809" y="86956"/>
                  <a:pt x="23952" y="84949"/>
                </a:cubicBezTo>
                <a:lnTo>
                  <a:pt x="20155" y="82079"/>
                </a:lnTo>
                <a:close/>
                <a:moveTo>
                  <a:pt x="29337" y="78764"/>
                </a:moveTo>
                <a:lnTo>
                  <a:pt x="24752" y="84847"/>
                </a:lnTo>
                <a:cubicBezTo>
                  <a:pt x="26124" y="86003"/>
                  <a:pt x="28054" y="86257"/>
                  <a:pt x="29680" y="86867"/>
                </a:cubicBezTo>
                <a:cubicBezTo>
                  <a:pt x="31001" y="85152"/>
                  <a:pt x="32055" y="83196"/>
                  <a:pt x="32880" y="81203"/>
                </a:cubicBezTo>
                <a:lnTo>
                  <a:pt x="29337" y="78764"/>
                </a:lnTo>
                <a:close/>
                <a:moveTo>
                  <a:pt x="39091" y="76110"/>
                </a:moveTo>
                <a:lnTo>
                  <a:pt x="34290" y="81342"/>
                </a:lnTo>
                <a:cubicBezTo>
                  <a:pt x="34696" y="82193"/>
                  <a:pt x="35458" y="83006"/>
                  <a:pt x="36208" y="83819"/>
                </a:cubicBezTo>
                <a:cubicBezTo>
                  <a:pt x="36576" y="84225"/>
                  <a:pt x="36982" y="84657"/>
                  <a:pt x="37338" y="85076"/>
                </a:cubicBezTo>
                <a:cubicBezTo>
                  <a:pt x="38087" y="84822"/>
                  <a:pt x="38938" y="84314"/>
                  <a:pt x="39789" y="83590"/>
                </a:cubicBezTo>
                <a:cubicBezTo>
                  <a:pt x="40729" y="82803"/>
                  <a:pt x="41643" y="81787"/>
                  <a:pt x="42405" y="80618"/>
                </a:cubicBezTo>
                <a:lnTo>
                  <a:pt x="39091" y="76110"/>
                </a:lnTo>
                <a:close/>
                <a:moveTo>
                  <a:pt x="47141" y="75996"/>
                </a:moveTo>
                <a:lnTo>
                  <a:pt x="43459" y="80707"/>
                </a:lnTo>
                <a:cubicBezTo>
                  <a:pt x="44970" y="83222"/>
                  <a:pt x="45960" y="83870"/>
                  <a:pt x="47053" y="84593"/>
                </a:cubicBezTo>
                <a:cubicBezTo>
                  <a:pt x="47154" y="84657"/>
                  <a:pt x="47281" y="84733"/>
                  <a:pt x="47395" y="84797"/>
                </a:cubicBezTo>
                <a:cubicBezTo>
                  <a:pt x="47954" y="84403"/>
                  <a:pt x="49326" y="83196"/>
                  <a:pt x="49745" y="82600"/>
                </a:cubicBezTo>
                <a:cubicBezTo>
                  <a:pt x="50228" y="82041"/>
                  <a:pt x="50672" y="81495"/>
                  <a:pt x="51104" y="80936"/>
                </a:cubicBezTo>
                <a:cubicBezTo>
                  <a:pt x="51218" y="80771"/>
                  <a:pt x="51345" y="80618"/>
                  <a:pt x="51459" y="80428"/>
                </a:cubicBezTo>
                <a:cubicBezTo>
                  <a:pt x="51485" y="80072"/>
                  <a:pt x="51510" y="79717"/>
                  <a:pt x="51548" y="79374"/>
                </a:cubicBezTo>
                <a:cubicBezTo>
                  <a:pt x="51561" y="79107"/>
                  <a:pt x="51586" y="78917"/>
                  <a:pt x="51586" y="78802"/>
                </a:cubicBezTo>
                <a:lnTo>
                  <a:pt x="47141" y="75996"/>
                </a:lnTo>
                <a:close/>
                <a:moveTo>
                  <a:pt x="58394" y="57339"/>
                </a:moveTo>
                <a:lnTo>
                  <a:pt x="56082" y="53567"/>
                </a:lnTo>
                <a:lnTo>
                  <a:pt x="52831" y="57212"/>
                </a:lnTo>
                <a:lnTo>
                  <a:pt x="52996" y="59066"/>
                </a:lnTo>
                <a:lnTo>
                  <a:pt x="55549" y="61048"/>
                </a:lnTo>
                <a:cubicBezTo>
                  <a:pt x="56298" y="59663"/>
                  <a:pt x="57238" y="58419"/>
                  <a:pt x="58394" y="57339"/>
                </a:cubicBezTo>
                <a:close/>
                <a:moveTo>
                  <a:pt x="55028" y="62064"/>
                </a:moveTo>
                <a:lnTo>
                  <a:pt x="52526" y="60311"/>
                </a:lnTo>
                <a:lnTo>
                  <a:pt x="50024" y="63791"/>
                </a:lnTo>
                <a:lnTo>
                  <a:pt x="50431" y="67067"/>
                </a:lnTo>
                <a:lnTo>
                  <a:pt x="52996" y="68477"/>
                </a:lnTo>
                <a:cubicBezTo>
                  <a:pt x="52996" y="68439"/>
                  <a:pt x="53021" y="68388"/>
                  <a:pt x="53021" y="68337"/>
                </a:cubicBezTo>
                <a:lnTo>
                  <a:pt x="53136" y="67944"/>
                </a:lnTo>
                <a:cubicBezTo>
                  <a:pt x="53669" y="65823"/>
                  <a:pt x="54139" y="63943"/>
                  <a:pt x="55028" y="62076"/>
                </a:cubicBezTo>
                <a:lnTo>
                  <a:pt x="55028" y="62064"/>
                </a:lnTo>
                <a:close/>
                <a:moveTo>
                  <a:pt x="52729" y="69620"/>
                </a:moveTo>
                <a:cubicBezTo>
                  <a:pt x="52145" y="69112"/>
                  <a:pt x="49935" y="68388"/>
                  <a:pt x="49326" y="67309"/>
                </a:cubicBezTo>
                <a:lnTo>
                  <a:pt x="47230" y="69772"/>
                </a:lnTo>
                <a:lnTo>
                  <a:pt x="47548" y="74916"/>
                </a:lnTo>
                <a:lnTo>
                  <a:pt x="51701" y="77545"/>
                </a:lnTo>
                <a:cubicBezTo>
                  <a:pt x="51955" y="74573"/>
                  <a:pt x="52196" y="72084"/>
                  <a:pt x="52729" y="69620"/>
                </a:cubicBezTo>
                <a:close/>
                <a:moveTo>
                  <a:pt x="30747" y="18731"/>
                </a:moveTo>
                <a:cubicBezTo>
                  <a:pt x="31026" y="20128"/>
                  <a:pt x="30810" y="22186"/>
                  <a:pt x="30594" y="23621"/>
                </a:cubicBezTo>
                <a:cubicBezTo>
                  <a:pt x="30797" y="24548"/>
                  <a:pt x="31115" y="25500"/>
                  <a:pt x="31839" y="26491"/>
                </a:cubicBezTo>
                <a:cubicBezTo>
                  <a:pt x="32576" y="27482"/>
                  <a:pt x="33757" y="28536"/>
                  <a:pt x="35623" y="29704"/>
                </a:cubicBezTo>
                <a:cubicBezTo>
                  <a:pt x="36170" y="29018"/>
                  <a:pt x="36767" y="28447"/>
                  <a:pt x="37338" y="27875"/>
                </a:cubicBezTo>
                <a:cubicBezTo>
                  <a:pt x="38773" y="26504"/>
                  <a:pt x="40145" y="24764"/>
                  <a:pt x="40805" y="22668"/>
                </a:cubicBezTo>
                <a:cubicBezTo>
                  <a:pt x="40830" y="22541"/>
                  <a:pt x="40856" y="22440"/>
                  <a:pt x="40919" y="22351"/>
                </a:cubicBezTo>
                <a:cubicBezTo>
                  <a:pt x="40386" y="21373"/>
                  <a:pt x="39840" y="20331"/>
                  <a:pt x="39332" y="19252"/>
                </a:cubicBezTo>
                <a:cubicBezTo>
                  <a:pt x="37084" y="18934"/>
                  <a:pt x="33998" y="18744"/>
                  <a:pt x="30747" y="18731"/>
                </a:cubicBezTo>
                <a:close/>
                <a:moveTo>
                  <a:pt x="19952" y="20357"/>
                </a:moveTo>
                <a:cubicBezTo>
                  <a:pt x="20282" y="25513"/>
                  <a:pt x="19596" y="26199"/>
                  <a:pt x="24371" y="29717"/>
                </a:cubicBezTo>
                <a:cubicBezTo>
                  <a:pt x="24892" y="30110"/>
                  <a:pt x="25413" y="30504"/>
                  <a:pt x="25908" y="30898"/>
                </a:cubicBezTo>
                <a:cubicBezTo>
                  <a:pt x="26429" y="30657"/>
                  <a:pt x="29058" y="26237"/>
                  <a:pt x="29070" y="25462"/>
                </a:cubicBezTo>
                <a:cubicBezTo>
                  <a:pt x="29680" y="22986"/>
                  <a:pt x="29566" y="22071"/>
                  <a:pt x="29604" y="19417"/>
                </a:cubicBezTo>
                <a:lnTo>
                  <a:pt x="19952" y="20357"/>
                </a:lnTo>
                <a:close/>
                <a:moveTo>
                  <a:pt x="8712" y="25361"/>
                </a:moveTo>
                <a:cubicBezTo>
                  <a:pt x="9208" y="26554"/>
                  <a:pt x="9817" y="29082"/>
                  <a:pt x="9893" y="30403"/>
                </a:cubicBezTo>
                <a:cubicBezTo>
                  <a:pt x="11354" y="31761"/>
                  <a:pt x="12954" y="33044"/>
                  <a:pt x="15164" y="34022"/>
                </a:cubicBezTo>
                <a:cubicBezTo>
                  <a:pt x="16205" y="31965"/>
                  <a:pt x="17704" y="30301"/>
                  <a:pt x="18415" y="28053"/>
                </a:cubicBezTo>
                <a:cubicBezTo>
                  <a:pt x="18682" y="27164"/>
                  <a:pt x="18872" y="26186"/>
                  <a:pt x="18923" y="24941"/>
                </a:cubicBezTo>
                <a:cubicBezTo>
                  <a:pt x="18961" y="23887"/>
                  <a:pt x="19025" y="21728"/>
                  <a:pt x="18872" y="20954"/>
                </a:cubicBezTo>
                <a:cubicBezTo>
                  <a:pt x="15494" y="21970"/>
                  <a:pt x="12129" y="23456"/>
                  <a:pt x="8712" y="25361"/>
                </a:cubicBezTo>
                <a:close/>
                <a:moveTo>
                  <a:pt x="0" y="31368"/>
                </a:moveTo>
                <a:cubicBezTo>
                  <a:pt x="940" y="33920"/>
                  <a:pt x="1562" y="35038"/>
                  <a:pt x="2578" y="36435"/>
                </a:cubicBezTo>
                <a:cubicBezTo>
                  <a:pt x="3480" y="37705"/>
                  <a:pt x="4572" y="38543"/>
                  <a:pt x="6134" y="38962"/>
                </a:cubicBezTo>
                <a:cubicBezTo>
                  <a:pt x="6274" y="38784"/>
                  <a:pt x="6401" y="38581"/>
                  <a:pt x="6528" y="38403"/>
                </a:cubicBezTo>
                <a:cubicBezTo>
                  <a:pt x="6528" y="38391"/>
                  <a:pt x="6541" y="38378"/>
                  <a:pt x="6566" y="38340"/>
                </a:cubicBezTo>
                <a:cubicBezTo>
                  <a:pt x="9512" y="34047"/>
                  <a:pt x="9589" y="30517"/>
                  <a:pt x="8446" y="25729"/>
                </a:cubicBezTo>
                <a:cubicBezTo>
                  <a:pt x="7214" y="26427"/>
                  <a:pt x="851" y="30796"/>
                  <a:pt x="0" y="31368"/>
                </a:cubicBezTo>
                <a:close/>
                <a:moveTo>
                  <a:pt x="41745" y="23722"/>
                </a:moveTo>
                <a:cubicBezTo>
                  <a:pt x="41211" y="25132"/>
                  <a:pt x="39700" y="27126"/>
                  <a:pt x="39306" y="27545"/>
                </a:cubicBezTo>
                <a:cubicBezTo>
                  <a:pt x="39522" y="29831"/>
                  <a:pt x="39395" y="32130"/>
                  <a:pt x="39065" y="33628"/>
                </a:cubicBezTo>
                <a:cubicBezTo>
                  <a:pt x="40665" y="35559"/>
                  <a:pt x="41161" y="36753"/>
                  <a:pt x="42939" y="38315"/>
                </a:cubicBezTo>
                <a:cubicBezTo>
                  <a:pt x="43244" y="38543"/>
                  <a:pt x="43548" y="38784"/>
                  <a:pt x="43866" y="39026"/>
                </a:cubicBezTo>
                <a:cubicBezTo>
                  <a:pt x="45998" y="35584"/>
                  <a:pt x="47053" y="34022"/>
                  <a:pt x="46875" y="29463"/>
                </a:cubicBezTo>
                <a:cubicBezTo>
                  <a:pt x="46087" y="28904"/>
                  <a:pt x="45363" y="28269"/>
                  <a:pt x="44653" y="27545"/>
                </a:cubicBezTo>
                <a:cubicBezTo>
                  <a:pt x="43599" y="26440"/>
                  <a:pt x="42634" y="25157"/>
                  <a:pt x="41745" y="23722"/>
                </a:cubicBezTo>
                <a:close/>
                <a:moveTo>
                  <a:pt x="48043" y="30212"/>
                </a:moveTo>
                <a:cubicBezTo>
                  <a:pt x="48119" y="32028"/>
                  <a:pt x="48157" y="33616"/>
                  <a:pt x="47916" y="34746"/>
                </a:cubicBezTo>
                <a:cubicBezTo>
                  <a:pt x="48068" y="35292"/>
                  <a:pt x="51358" y="39623"/>
                  <a:pt x="52221" y="40194"/>
                </a:cubicBezTo>
                <a:cubicBezTo>
                  <a:pt x="55295" y="37603"/>
                  <a:pt x="55892" y="36549"/>
                  <a:pt x="55663" y="31926"/>
                </a:cubicBezTo>
                <a:cubicBezTo>
                  <a:pt x="53072" y="32130"/>
                  <a:pt x="50316" y="31469"/>
                  <a:pt x="48043" y="30212"/>
                </a:cubicBezTo>
                <a:close/>
                <a:moveTo>
                  <a:pt x="56831" y="31736"/>
                </a:moveTo>
                <a:cubicBezTo>
                  <a:pt x="56831" y="31774"/>
                  <a:pt x="56857" y="31787"/>
                  <a:pt x="56857" y="31825"/>
                </a:cubicBezTo>
                <a:cubicBezTo>
                  <a:pt x="56997" y="35051"/>
                  <a:pt x="56679" y="36892"/>
                  <a:pt x="56108" y="38073"/>
                </a:cubicBezTo>
                <a:cubicBezTo>
                  <a:pt x="57111" y="39369"/>
                  <a:pt x="57517" y="39597"/>
                  <a:pt x="58571" y="40143"/>
                </a:cubicBezTo>
                <a:lnTo>
                  <a:pt x="58571" y="40156"/>
                </a:lnTo>
                <a:cubicBezTo>
                  <a:pt x="58775" y="40270"/>
                  <a:pt x="59016" y="40397"/>
                  <a:pt x="59295" y="40537"/>
                </a:cubicBezTo>
                <a:cubicBezTo>
                  <a:pt x="60337" y="39432"/>
                  <a:pt x="61238" y="37718"/>
                  <a:pt x="61454" y="35521"/>
                </a:cubicBezTo>
                <a:cubicBezTo>
                  <a:pt x="61658" y="33616"/>
                  <a:pt x="61708" y="32053"/>
                  <a:pt x="60565" y="29475"/>
                </a:cubicBezTo>
                <a:cubicBezTo>
                  <a:pt x="60565" y="29463"/>
                  <a:pt x="60540" y="29437"/>
                  <a:pt x="60540" y="29437"/>
                </a:cubicBezTo>
                <a:cubicBezTo>
                  <a:pt x="59638" y="30644"/>
                  <a:pt x="58305" y="31418"/>
                  <a:pt x="56831" y="31736"/>
                </a:cubicBezTo>
                <a:close/>
                <a:moveTo>
                  <a:pt x="5779" y="45681"/>
                </a:moveTo>
                <a:cubicBezTo>
                  <a:pt x="6566" y="45071"/>
                  <a:pt x="6934" y="43864"/>
                  <a:pt x="7061" y="42912"/>
                </a:cubicBezTo>
                <a:cubicBezTo>
                  <a:pt x="7226" y="41782"/>
                  <a:pt x="6998" y="40880"/>
                  <a:pt x="6604" y="39826"/>
                </a:cubicBezTo>
                <a:cubicBezTo>
                  <a:pt x="4801" y="39877"/>
                  <a:pt x="2858" y="37553"/>
                  <a:pt x="1981" y="36333"/>
                </a:cubicBezTo>
                <a:cubicBezTo>
                  <a:pt x="1499" y="35635"/>
                  <a:pt x="1308" y="35165"/>
                  <a:pt x="1765" y="36283"/>
                </a:cubicBezTo>
                <a:cubicBezTo>
                  <a:pt x="3010" y="39293"/>
                  <a:pt x="4280" y="42810"/>
                  <a:pt x="5779" y="45681"/>
                </a:cubicBezTo>
                <a:close/>
                <a:moveTo>
                  <a:pt x="38430" y="99948"/>
                </a:moveTo>
                <a:cubicBezTo>
                  <a:pt x="37605" y="99465"/>
                  <a:pt x="36665" y="99059"/>
                  <a:pt x="35941" y="98424"/>
                </a:cubicBezTo>
                <a:cubicBezTo>
                  <a:pt x="35458" y="99440"/>
                  <a:pt x="34938" y="100456"/>
                  <a:pt x="34417" y="101459"/>
                </a:cubicBezTo>
                <a:cubicBezTo>
                  <a:pt x="35751" y="100989"/>
                  <a:pt x="37097" y="100481"/>
                  <a:pt x="38430" y="99948"/>
                </a:cubicBezTo>
                <a:close/>
                <a:moveTo>
                  <a:pt x="29997" y="102894"/>
                </a:moveTo>
                <a:cubicBezTo>
                  <a:pt x="29019" y="102208"/>
                  <a:pt x="28080" y="101408"/>
                  <a:pt x="27368" y="100456"/>
                </a:cubicBezTo>
                <a:cubicBezTo>
                  <a:pt x="26949" y="101967"/>
                  <a:pt x="26708" y="102970"/>
                  <a:pt x="26251" y="103936"/>
                </a:cubicBezTo>
                <a:cubicBezTo>
                  <a:pt x="27508" y="103618"/>
                  <a:pt x="28766" y="103250"/>
                  <a:pt x="29997" y="102894"/>
                </a:cubicBezTo>
                <a:close/>
                <a:moveTo>
                  <a:pt x="7010" y="46138"/>
                </a:moveTo>
                <a:cubicBezTo>
                  <a:pt x="8293" y="47522"/>
                  <a:pt x="9296" y="48919"/>
                  <a:pt x="10109" y="50303"/>
                </a:cubicBezTo>
                <a:cubicBezTo>
                  <a:pt x="10731" y="50494"/>
                  <a:pt x="11316" y="50748"/>
                  <a:pt x="11887" y="50989"/>
                </a:cubicBezTo>
                <a:cubicBezTo>
                  <a:pt x="12306" y="50227"/>
                  <a:pt x="12624" y="49478"/>
                  <a:pt x="12865" y="48614"/>
                </a:cubicBezTo>
                <a:cubicBezTo>
                  <a:pt x="13195" y="47573"/>
                  <a:pt x="13386" y="46316"/>
                  <a:pt x="13500" y="44639"/>
                </a:cubicBezTo>
                <a:cubicBezTo>
                  <a:pt x="11811" y="44157"/>
                  <a:pt x="9690" y="43864"/>
                  <a:pt x="8255" y="42823"/>
                </a:cubicBezTo>
                <a:cubicBezTo>
                  <a:pt x="8242" y="42912"/>
                  <a:pt x="8242" y="42988"/>
                  <a:pt x="8217" y="43077"/>
                </a:cubicBezTo>
                <a:cubicBezTo>
                  <a:pt x="8052" y="44195"/>
                  <a:pt x="7671" y="45198"/>
                  <a:pt x="7010" y="46138"/>
                </a:cubicBezTo>
                <a:close/>
                <a:moveTo>
                  <a:pt x="20218" y="50583"/>
                </a:moveTo>
                <a:cubicBezTo>
                  <a:pt x="20638" y="49834"/>
                  <a:pt x="21120" y="49313"/>
                  <a:pt x="21615" y="48779"/>
                </a:cubicBezTo>
                <a:cubicBezTo>
                  <a:pt x="23343" y="46900"/>
                  <a:pt x="23647" y="44931"/>
                  <a:pt x="23495" y="42468"/>
                </a:cubicBezTo>
                <a:cubicBezTo>
                  <a:pt x="22060" y="42137"/>
                  <a:pt x="18631" y="39839"/>
                  <a:pt x="17526" y="38810"/>
                </a:cubicBezTo>
                <a:cubicBezTo>
                  <a:pt x="17031" y="40816"/>
                  <a:pt x="15227" y="43166"/>
                  <a:pt x="14783" y="45109"/>
                </a:cubicBezTo>
                <a:cubicBezTo>
                  <a:pt x="15240" y="47433"/>
                  <a:pt x="18428" y="49148"/>
                  <a:pt x="20218" y="50583"/>
                </a:cubicBezTo>
                <a:close/>
                <a:moveTo>
                  <a:pt x="24587" y="41985"/>
                </a:moveTo>
                <a:cubicBezTo>
                  <a:pt x="24701" y="43496"/>
                  <a:pt x="24663" y="44665"/>
                  <a:pt x="24511" y="45592"/>
                </a:cubicBezTo>
                <a:cubicBezTo>
                  <a:pt x="25146" y="46798"/>
                  <a:pt x="26289" y="47573"/>
                  <a:pt x="27470" y="48348"/>
                </a:cubicBezTo>
                <a:cubicBezTo>
                  <a:pt x="28016" y="48703"/>
                  <a:pt x="28575" y="49084"/>
                  <a:pt x="29108" y="49503"/>
                </a:cubicBezTo>
                <a:cubicBezTo>
                  <a:pt x="30417" y="46163"/>
                  <a:pt x="33261" y="44080"/>
                  <a:pt x="33210" y="40182"/>
                </a:cubicBezTo>
                <a:lnTo>
                  <a:pt x="33210" y="40143"/>
                </a:lnTo>
                <a:cubicBezTo>
                  <a:pt x="31293" y="39115"/>
                  <a:pt x="29502" y="38162"/>
                  <a:pt x="27838" y="36600"/>
                </a:cubicBezTo>
                <a:cubicBezTo>
                  <a:pt x="27280" y="38569"/>
                  <a:pt x="25260" y="40067"/>
                  <a:pt x="24587" y="41985"/>
                </a:cubicBezTo>
                <a:close/>
                <a:moveTo>
                  <a:pt x="24105" y="47090"/>
                </a:moveTo>
                <a:cubicBezTo>
                  <a:pt x="23673" y="48182"/>
                  <a:pt x="23063" y="48868"/>
                  <a:pt x="22428" y="49541"/>
                </a:cubicBezTo>
                <a:cubicBezTo>
                  <a:pt x="21057" y="51015"/>
                  <a:pt x="21387" y="51040"/>
                  <a:pt x="21145" y="52958"/>
                </a:cubicBezTo>
                <a:lnTo>
                  <a:pt x="21272" y="52856"/>
                </a:lnTo>
                <a:cubicBezTo>
                  <a:pt x="22581" y="54367"/>
                  <a:pt x="24498" y="54990"/>
                  <a:pt x="26302" y="55549"/>
                </a:cubicBezTo>
                <a:cubicBezTo>
                  <a:pt x="26454" y="55320"/>
                  <a:pt x="26581" y="55104"/>
                  <a:pt x="26708" y="54888"/>
                </a:cubicBezTo>
                <a:cubicBezTo>
                  <a:pt x="27457" y="53694"/>
                  <a:pt x="28067" y="52704"/>
                  <a:pt x="28270" y="50341"/>
                </a:cubicBezTo>
                <a:cubicBezTo>
                  <a:pt x="27826" y="49973"/>
                  <a:pt x="27305" y="49656"/>
                  <a:pt x="26822" y="49326"/>
                </a:cubicBezTo>
                <a:cubicBezTo>
                  <a:pt x="25832" y="48665"/>
                  <a:pt x="24867" y="48005"/>
                  <a:pt x="24105" y="47090"/>
                </a:cubicBezTo>
                <a:close/>
                <a:moveTo>
                  <a:pt x="29286" y="51053"/>
                </a:moveTo>
                <a:cubicBezTo>
                  <a:pt x="29019" y="52437"/>
                  <a:pt x="28664" y="53428"/>
                  <a:pt x="27978" y="55129"/>
                </a:cubicBezTo>
                <a:lnTo>
                  <a:pt x="29388" y="59828"/>
                </a:lnTo>
                <a:lnTo>
                  <a:pt x="32817" y="62775"/>
                </a:lnTo>
                <a:lnTo>
                  <a:pt x="36487" y="58952"/>
                </a:lnTo>
                <a:cubicBezTo>
                  <a:pt x="36335" y="57708"/>
                  <a:pt x="36220" y="57885"/>
                  <a:pt x="35827" y="56780"/>
                </a:cubicBezTo>
                <a:cubicBezTo>
                  <a:pt x="35344" y="55472"/>
                  <a:pt x="34214" y="54456"/>
                  <a:pt x="33058" y="53466"/>
                </a:cubicBezTo>
                <a:cubicBezTo>
                  <a:pt x="31852" y="52412"/>
                  <a:pt x="30670" y="51370"/>
                  <a:pt x="30175" y="49973"/>
                </a:cubicBezTo>
                <a:cubicBezTo>
                  <a:pt x="29997" y="50405"/>
                  <a:pt x="29782" y="50494"/>
                  <a:pt x="29286" y="51053"/>
                </a:cubicBezTo>
                <a:close/>
                <a:moveTo>
                  <a:pt x="31051" y="48170"/>
                </a:moveTo>
                <a:cubicBezTo>
                  <a:pt x="30899" y="50075"/>
                  <a:pt x="32334" y="51332"/>
                  <a:pt x="33807" y="52615"/>
                </a:cubicBezTo>
                <a:cubicBezTo>
                  <a:pt x="34773" y="53478"/>
                  <a:pt x="35801" y="54367"/>
                  <a:pt x="36449" y="55460"/>
                </a:cubicBezTo>
                <a:cubicBezTo>
                  <a:pt x="37922" y="53478"/>
                  <a:pt x="39357" y="52158"/>
                  <a:pt x="39611" y="49453"/>
                </a:cubicBezTo>
                <a:cubicBezTo>
                  <a:pt x="37617" y="48094"/>
                  <a:pt x="35484" y="46481"/>
                  <a:pt x="33350" y="44652"/>
                </a:cubicBezTo>
                <a:cubicBezTo>
                  <a:pt x="32690" y="45897"/>
                  <a:pt x="31763" y="46963"/>
                  <a:pt x="31051" y="48170"/>
                </a:cubicBezTo>
                <a:close/>
                <a:moveTo>
                  <a:pt x="39687" y="48170"/>
                </a:moveTo>
                <a:cubicBezTo>
                  <a:pt x="40767" y="47128"/>
                  <a:pt x="41694" y="45871"/>
                  <a:pt x="42786" y="44779"/>
                </a:cubicBezTo>
                <a:lnTo>
                  <a:pt x="43637" y="40436"/>
                </a:lnTo>
                <a:cubicBezTo>
                  <a:pt x="43142" y="40042"/>
                  <a:pt x="42634" y="39547"/>
                  <a:pt x="42240" y="39216"/>
                </a:cubicBezTo>
                <a:cubicBezTo>
                  <a:pt x="40716" y="38035"/>
                  <a:pt x="39294" y="36930"/>
                  <a:pt x="38481" y="35051"/>
                </a:cubicBezTo>
                <a:cubicBezTo>
                  <a:pt x="38011" y="36257"/>
                  <a:pt x="35623" y="40093"/>
                  <a:pt x="34392" y="40512"/>
                </a:cubicBezTo>
                <a:cubicBezTo>
                  <a:pt x="34379" y="41604"/>
                  <a:pt x="34214" y="42506"/>
                  <a:pt x="33934" y="43280"/>
                </a:cubicBezTo>
                <a:cubicBezTo>
                  <a:pt x="34874" y="45096"/>
                  <a:pt x="37376" y="46887"/>
                  <a:pt x="39687" y="48170"/>
                </a:cubicBezTo>
                <a:close/>
                <a:moveTo>
                  <a:pt x="40843" y="49275"/>
                </a:moveTo>
                <a:cubicBezTo>
                  <a:pt x="41694" y="51243"/>
                  <a:pt x="42888" y="53275"/>
                  <a:pt x="44272" y="54926"/>
                </a:cubicBezTo>
                <a:lnTo>
                  <a:pt x="47903" y="51484"/>
                </a:lnTo>
                <a:lnTo>
                  <a:pt x="48043" y="48805"/>
                </a:lnTo>
                <a:cubicBezTo>
                  <a:pt x="46684" y="47509"/>
                  <a:pt x="45059" y="46811"/>
                  <a:pt x="44158" y="45007"/>
                </a:cubicBezTo>
                <a:cubicBezTo>
                  <a:pt x="43980" y="45249"/>
                  <a:pt x="43777" y="45477"/>
                  <a:pt x="43523" y="45681"/>
                </a:cubicBezTo>
                <a:lnTo>
                  <a:pt x="43497" y="45693"/>
                </a:lnTo>
                <a:cubicBezTo>
                  <a:pt x="42202" y="46709"/>
                  <a:pt x="41351" y="47700"/>
                  <a:pt x="40843" y="49275"/>
                </a:cubicBezTo>
                <a:close/>
                <a:moveTo>
                  <a:pt x="49186" y="48919"/>
                </a:moveTo>
                <a:lnTo>
                  <a:pt x="49008" y="51764"/>
                </a:lnTo>
                <a:lnTo>
                  <a:pt x="48996" y="51866"/>
                </a:lnTo>
                <a:lnTo>
                  <a:pt x="52056" y="56361"/>
                </a:lnTo>
                <a:lnTo>
                  <a:pt x="55422" y="52602"/>
                </a:lnTo>
                <a:lnTo>
                  <a:pt x="55600" y="49592"/>
                </a:lnTo>
                <a:cubicBezTo>
                  <a:pt x="54355" y="48398"/>
                  <a:pt x="52869" y="47382"/>
                  <a:pt x="51853" y="45998"/>
                </a:cubicBezTo>
                <a:cubicBezTo>
                  <a:pt x="51358" y="46849"/>
                  <a:pt x="50761" y="47370"/>
                  <a:pt x="50189" y="47878"/>
                </a:cubicBezTo>
                <a:cubicBezTo>
                  <a:pt x="49796" y="48208"/>
                  <a:pt x="49440" y="48525"/>
                  <a:pt x="49186" y="48919"/>
                </a:cubicBezTo>
                <a:close/>
                <a:moveTo>
                  <a:pt x="56641" y="52297"/>
                </a:moveTo>
                <a:lnTo>
                  <a:pt x="59244" y="56577"/>
                </a:lnTo>
                <a:cubicBezTo>
                  <a:pt x="60222" y="55777"/>
                  <a:pt x="61251" y="55066"/>
                  <a:pt x="62305" y="54405"/>
                </a:cubicBezTo>
                <a:lnTo>
                  <a:pt x="62496" y="50976"/>
                </a:lnTo>
                <a:lnTo>
                  <a:pt x="59410" y="45770"/>
                </a:lnTo>
                <a:cubicBezTo>
                  <a:pt x="58800" y="47230"/>
                  <a:pt x="57289" y="48233"/>
                  <a:pt x="56831" y="49618"/>
                </a:cubicBezTo>
                <a:cubicBezTo>
                  <a:pt x="56578" y="50418"/>
                  <a:pt x="56679" y="51446"/>
                  <a:pt x="56641" y="52297"/>
                </a:cubicBezTo>
                <a:close/>
                <a:moveTo>
                  <a:pt x="41453" y="83565"/>
                </a:moveTo>
                <a:cubicBezTo>
                  <a:pt x="41161" y="83882"/>
                  <a:pt x="40830" y="84174"/>
                  <a:pt x="40500" y="84454"/>
                </a:cubicBezTo>
                <a:cubicBezTo>
                  <a:pt x="39421" y="85368"/>
                  <a:pt x="38278" y="86016"/>
                  <a:pt x="36893" y="86359"/>
                </a:cubicBezTo>
                <a:cubicBezTo>
                  <a:pt x="36462" y="85775"/>
                  <a:pt x="35992" y="85216"/>
                  <a:pt x="35484" y="84682"/>
                </a:cubicBezTo>
                <a:cubicBezTo>
                  <a:pt x="35801" y="88708"/>
                  <a:pt x="36335" y="92785"/>
                  <a:pt x="36157" y="96824"/>
                </a:cubicBezTo>
                <a:cubicBezTo>
                  <a:pt x="37224" y="98119"/>
                  <a:pt x="41313" y="100367"/>
                  <a:pt x="41199" y="100405"/>
                </a:cubicBezTo>
                <a:cubicBezTo>
                  <a:pt x="40932" y="100481"/>
                  <a:pt x="43421" y="95401"/>
                  <a:pt x="43447" y="94982"/>
                </a:cubicBezTo>
                <a:cubicBezTo>
                  <a:pt x="43294" y="93052"/>
                  <a:pt x="42989" y="91020"/>
                  <a:pt x="42596" y="88988"/>
                </a:cubicBezTo>
                <a:cubicBezTo>
                  <a:pt x="42278" y="87184"/>
                  <a:pt x="41872" y="85355"/>
                  <a:pt x="41453" y="83565"/>
                </a:cubicBezTo>
                <a:close/>
                <a:moveTo>
                  <a:pt x="34227" y="83273"/>
                </a:moveTo>
                <a:cubicBezTo>
                  <a:pt x="33998" y="82993"/>
                  <a:pt x="33782" y="82701"/>
                  <a:pt x="33592" y="82384"/>
                </a:cubicBezTo>
                <a:cubicBezTo>
                  <a:pt x="32690" y="84365"/>
                  <a:pt x="31598" y="86676"/>
                  <a:pt x="30023" y="88226"/>
                </a:cubicBezTo>
                <a:cubicBezTo>
                  <a:pt x="28550" y="87603"/>
                  <a:pt x="26962" y="87375"/>
                  <a:pt x="25464" y="86752"/>
                </a:cubicBezTo>
                <a:cubicBezTo>
                  <a:pt x="25679" y="88073"/>
                  <a:pt x="25959" y="89394"/>
                  <a:pt x="26225" y="90715"/>
                </a:cubicBezTo>
                <a:cubicBezTo>
                  <a:pt x="26746" y="93255"/>
                  <a:pt x="27267" y="95795"/>
                  <a:pt x="27368" y="98360"/>
                </a:cubicBezTo>
                <a:cubicBezTo>
                  <a:pt x="27470" y="98424"/>
                  <a:pt x="27534" y="98538"/>
                  <a:pt x="27584" y="98652"/>
                </a:cubicBezTo>
                <a:cubicBezTo>
                  <a:pt x="28219" y="99795"/>
                  <a:pt x="30620" y="102932"/>
                  <a:pt x="31699" y="103593"/>
                </a:cubicBezTo>
                <a:cubicBezTo>
                  <a:pt x="32347" y="104228"/>
                  <a:pt x="32868" y="104063"/>
                  <a:pt x="33172" y="103123"/>
                </a:cubicBezTo>
                <a:cubicBezTo>
                  <a:pt x="33617" y="101421"/>
                  <a:pt x="34925" y="98703"/>
                  <a:pt x="34989" y="96989"/>
                </a:cubicBezTo>
                <a:cubicBezTo>
                  <a:pt x="34976" y="96925"/>
                  <a:pt x="34976" y="96862"/>
                  <a:pt x="35001" y="96811"/>
                </a:cubicBezTo>
                <a:cubicBezTo>
                  <a:pt x="35166" y="92391"/>
                  <a:pt x="34531" y="87933"/>
                  <a:pt x="34227" y="83527"/>
                </a:cubicBezTo>
                <a:cubicBezTo>
                  <a:pt x="34214" y="83425"/>
                  <a:pt x="34214" y="83349"/>
                  <a:pt x="34227" y="83273"/>
                </a:cubicBezTo>
                <a:close/>
                <a:moveTo>
                  <a:pt x="24270" y="86537"/>
                </a:moveTo>
                <a:cubicBezTo>
                  <a:pt x="22936" y="88365"/>
                  <a:pt x="21107" y="89800"/>
                  <a:pt x="19647" y="91578"/>
                </a:cubicBezTo>
                <a:cubicBezTo>
                  <a:pt x="19037" y="91134"/>
                  <a:pt x="18402" y="90778"/>
                  <a:pt x="17704" y="90448"/>
                </a:cubicBezTo>
                <a:lnTo>
                  <a:pt x="18758" y="103389"/>
                </a:lnTo>
                <a:lnTo>
                  <a:pt x="18771" y="103402"/>
                </a:lnTo>
                <a:cubicBezTo>
                  <a:pt x="19190" y="103936"/>
                  <a:pt x="22136" y="106996"/>
                  <a:pt x="22631" y="106882"/>
                </a:cubicBezTo>
                <a:cubicBezTo>
                  <a:pt x="23622" y="106679"/>
                  <a:pt x="26073" y="101815"/>
                  <a:pt x="26149" y="100824"/>
                </a:cubicBezTo>
                <a:cubicBezTo>
                  <a:pt x="26429" y="97535"/>
                  <a:pt x="25768" y="94233"/>
                  <a:pt x="25070" y="90943"/>
                </a:cubicBezTo>
                <a:cubicBezTo>
                  <a:pt x="24790" y="89470"/>
                  <a:pt x="24473" y="87997"/>
                  <a:pt x="24270" y="86537"/>
                </a:cubicBezTo>
                <a:close/>
                <a:moveTo>
                  <a:pt x="16472" y="89889"/>
                </a:moveTo>
                <a:cubicBezTo>
                  <a:pt x="16129" y="89699"/>
                  <a:pt x="15812" y="89534"/>
                  <a:pt x="15507" y="89305"/>
                </a:cubicBezTo>
                <a:cubicBezTo>
                  <a:pt x="14681" y="90880"/>
                  <a:pt x="13310" y="92061"/>
                  <a:pt x="12281" y="93521"/>
                </a:cubicBezTo>
                <a:cubicBezTo>
                  <a:pt x="12484" y="96011"/>
                  <a:pt x="12916" y="98373"/>
                  <a:pt x="12319" y="100900"/>
                </a:cubicBezTo>
                <a:cubicBezTo>
                  <a:pt x="11976" y="102335"/>
                  <a:pt x="11214" y="103440"/>
                  <a:pt x="10414" y="104558"/>
                </a:cubicBezTo>
                <a:cubicBezTo>
                  <a:pt x="11506" y="106285"/>
                  <a:pt x="13322" y="107263"/>
                  <a:pt x="14884" y="108482"/>
                </a:cubicBezTo>
                <a:cubicBezTo>
                  <a:pt x="15443" y="107834"/>
                  <a:pt x="15951" y="107123"/>
                  <a:pt x="16383" y="106412"/>
                </a:cubicBezTo>
                <a:lnTo>
                  <a:pt x="16396" y="106412"/>
                </a:lnTo>
                <a:cubicBezTo>
                  <a:pt x="16866" y="105574"/>
                  <a:pt x="17272" y="104723"/>
                  <a:pt x="17615" y="103783"/>
                </a:cubicBezTo>
                <a:lnTo>
                  <a:pt x="16472" y="89889"/>
                </a:lnTo>
                <a:close/>
                <a:moveTo>
                  <a:pt x="11163" y="94182"/>
                </a:moveTo>
                <a:lnTo>
                  <a:pt x="11125" y="94157"/>
                </a:lnTo>
                <a:cubicBezTo>
                  <a:pt x="9411" y="92734"/>
                  <a:pt x="8446" y="91502"/>
                  <a:pt x="7506" y="90169"/>
                </a:cubicBezTo>
                <a:cubicBezTo>
                  <a:pt x="7226" y="90740"/>
                  <a:pt x="6934" y="91286"/>
                  <a:pt x="6629" y="91782"/>
                </a:cubicBezTo>
                <a:cubicBezTo>
                  <a:pt x="6579" y="92582"/>
                  <a:pt x="6477" y="93433"/>
                  <a:pt x="6388" y="94283"/>
                </a:cubicBezTo>
                <a:cubicBezTo>
                  <a:pt x="6160" y="96417"/>
                  <a:pt x="5893" y="98665"/>
                  <a:pt x="6210" y="101002"/>
                </a:cubicBezTo>
                <a:cubicBezTo>
                  <a:pt x="6401" y="102615"/>
                  <a:pt x="7645" y="103770"/>
                  <a:pt x="8661" y="104951"/>
                </a:cubicBezTo>
                <a:cubicBezTo>
                  <a:pt x="9512" y="103770"/>
                  <a:pt x="10808" y="101827"/>
                  <a:pt x="11125" y="100557"/>
                </a:cubicBezTo>
                <a:cubicBezTo>
                  <a:pt x="11621" y="98436"/>
                  <a:pt x="11366" y="96303"/>
                  <a:pt x="11163" y="94182"/>
                </a:cubicBezTo>
                <a:close/>
                <a:moveTo>
                  <a:pt x="10858" y="51777"/>
                </a:moveTo>
                <a:cubicBezTo>
                  <a:pt x="11798" y="53745"/>
                  <a:pt x="12306" y="55739"/>
                  <a:pt x="12497" y="57720"/>
                </a:cubicBezTo>
                <a:cubicBezTo>
                  <a:pt x="12548" y="58216"/>
                  <a:pt x="12573" y="58711"/>
                  <a:pt x="12598" y="59219"/>
                </a:cubicBezTo>
                <a:lnTo>
                  <a:pt x="13335" y="63524"/>
                </a:lnTo>
                <a:lnTo>
                  <a:pt x="16116" y="64553"/>
                </a:lnTo>
                <a:lnTo>
                  <a:pt x="19406" y="61098"/>
                </a:lnTo>
                <a:lnTo>
                  <a:pt x="18529" y="58330"/>
                </a:lnTo>
                <a:cubicBezTo>
                  <a:pt x="17755" y="57911"/>
                  <a:pt x="15685" y="56615"/>
                  <a:pt x="14008" y="55180"/>
                </a:cubicBezTo>
                <a:cubicBezTo>
                  <a:pt x="12344" y="53745"/>
                  <a:pt x="12446" y="52424"/>
                  <a:pt x="10858" y="51777"/>
                </a:cubicBezTo>
                <a:close/>
                <a:moveTo>
                  <a:pt x="12217" y="63588"/>
                </a:moveTo>
                <a:cubicBezTo>
                  <a:pt x="11875" y="65543"/>
                  <a:pt x="11290" y="67499"/>
                  <a:pt x="10579" y="69455"/>
                </a:cubicBezTo>
                <a:lnTo>
                  <a:pt x="10477" y="69709"/>
                </a:lnTo>
                <a:lnTo>
                  <a:pt x="10249" y="69861"/>
                </a:lnTo>
                <a:cubicBezTo>
                  <a:pt x="10084" y="69963"/>
                  <a:pt x="9919" y="70077"/>
                  <a:pt x="9741" y="70179"/>
                </a:cubicBezTo>
                <a:lnTo>
                  <a:pt x="10109" y="70179"/>
                </a:lnTo>
                <a:lnTo>
                  <a:pt x="9919" y="74802"/>
                </a:lnTo>
                <a:lnTo>
                  <a:pt x="12840" y="76402"/>
                </a:lnTo>
                <a:lnTo>
                  <a:pt x="15253" y="72693"/>
                </a:lnTo>
                <a:lnTo>
                  <a:pt x="15951" y="69861"/>
                </a:lnTo>
                <a:lnTo>
                  <a:pt x="16116" y="65747"/>
                </a:lnTo>
                <a:lnTo>
                  <a:pt x="16078" y="65721"/>
                </a:lnTo>
                <a:cubicBezTo>
                  <a:pt x="14923" y="65124"/>
                  <a:pt x="13525" y="65074"/>
                  <a:pt x="12217" y="63588"/>
                </a:cubicBezTo>
                <a:close/>
                <a:moveTo>
                  <a:pt x="8966" y="70560"/>
                </a:moveTo>
                <a:cubicBezTo>
                  <a:pt x="8407" y="70801"/>
                  <a:pt x="7823" y="71004"/>
                  <a:pt x="7175" y="71182"/>
                </a:cubicBezTo>
                <a:lnTo>
                  <a:pt x="7048" y="71233"/>
                </a:lnTo>
                <a:lnTo>
                  <a:pt x="6325" y="76872"/>
                </a:lnTo>
                <a:lnTo>
                  <a:pt x="8611" y="74116"/>
                </a:lnTo>
                <a:lnTo>
                  <a:pt x="8814" y="74306"/>
                </a:lnTo>
                <a:lnTo>
                  <a:pt x="8966" y="70560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 rot="0" flipH="0" flipV="0">
            <a:off x="6271026" y="1873623"/>
            <a:ext cx="42569" cy="45300"/>
          </a:xfrm>
          <a:custGeom>
            <a:pathLst>
              <a:path w="42569" h="45300">
                <a:moveTo>
                  <a:pt x="3441" y="2692"/>
                </a:moveTo>
                <a:cubicBezTo>
                  <a:pt x="3340" y="1334"/>
                  <a:pt x="6857" y="102"/>
                  <a:pt x="10349" y="0"/>
                </a:cubicBezTo>
                <a:cubicBezTo>
                  <a:pt x="23405" y="11988"/>
                  <a:pt x="24141" y="23329"/>
                  <a:pt x="23316" y="30619"/>
                </a:cubicBezTo>
                <a:cubicBezTo>
                  <a:pt x="28650" y="30339"/>
                  <a:pt x="35127" y="30212"/>
                  <a:pt x="40448" y="29933"/>
                </a:cubicBezTo>
                <a:cubicBezTo>
                  <a:pt x="41160" y="31317"/>
                  <a:pt x="41858" y="32702"/>
                  <a:pt x="42569" y="34086"/>
                </a:cubicBezTo>
                <a:cubicBezTo>
                  <a:pt x="37946" y="33286"/>
                  <a:pt x="28358" y="32765"/>
                  <a:pt x="22021" y="34505"/>
                </a:cubicBezTo>
                <a:cubicBezTo>
                  <a:pt x="14832" y="36499"/>
                  <a:pt x="5409" y="42315"/>
                  <a:pt x="2070" y="45300"/>
                </a:cubicBezTo>
                <a:cubicBezTo>
                  <a:pt x="749" y="42430"/>
                  <a:pt x="406" y="39763"/>
                  <a:pt x="0" y="37070"/>
                </a:cubicBezTo>
                <a:cubicBezTo>
                  <a:pt x="4076" y="36308"/>
                  <a:pt x="9003" y="34149"/>
                  <a:pt x="14934" y="32219"/>
                </a:cubicBezTo>
                <a:lnTo>
                  <a:pt x="17550" y="32219"/>
                </a:lnTo>
                <a:cubicBezTo>
                  <a:pt x="17449" y="21881"/>
                  <a:pt x="17271" y="11493"/>
                  <a:pt x="3441" y="2692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 rot="0" flipH="0" flipV="0">
            <a:off x="6271026" y="1873623"/>
            <a:ext cx="42569" cy="45300"/>
          </a:xfrm>
          <a:custGeom>
            <a:pathLst>
              <a:path w="42569" h="45300">
                <a:moveTo>
                  <a:pt x="3441" y="2692"/>
                </a:moveTo>
                <a:cubicBezTo>
                  <a:pt x="3340" y="1334"/>
                  <a:pt x="6857" y="102"/>
                  <a:pt x="10349" y="0"/>
                </a:cubicBezTo>
                <a:cubicBezTo>
                  <a:pt x="23405" y="11988"/>
                  <a:pt x="24141" y="23329"/>
                  <a:pt x="23316" y="30619"/>
                </a:cubicBezTo>
                <a:cubicBezTo>
                  <a:pt x="28650" y="30339"/>
                  <a:pt x="35127" y="30212"/>
                  <a:pt x="40448" y="29933"/>
                </a:cubicBezTo>
                <a:cubicBezTo>
                  <a:pt x="41160" y="31317"/>
                  <a:pt x="41858" y="32702"/>
                  <a:pt x="42569" y="34086"/>
                </a:cubicBezTo>
                <a:cubicBezTo>
                  <a:pt x="37946" y="33286"/>
                  <a:pt x="28358" y="32765"/>
                  <a:pt x="22021" y="34505"/>
                </a:cubicBezTo>
                <a:cubicBezTo>
                  <a:pt x="14832" y="36499"/>
                  <a:pt x="5409" y="42315"/>
                  <a:pt x="2070" y="45300"/>
                </a:cubicBezTo>
                <a:cubicBezTo>
                  <a:pt x="749" y="42430"/>
                  <a:pt x="406" y="39763"/>
                  <a:pt x="0" y="37070"/>
                </a:cubicBezTo>
                <a:cubicBezTo>
                  <a:pt x="4076" y="36308"/>
                  <a:pt x="9003" y="34149"/>
                  <a:pt x="14934" y="32219"/>
                </a:cubicBezTo>
                <a:lnTo>
                  <a:pt x="17550" y="32219"/>
                </a:lnTo>
                <a:cubicBezTo>
                  <a:pt x="17449" y="21881"/>
                  <a:pt x="17271" y="11493"/>
                  <a:pt x="3441" y="2692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 rot="0" flipH="0" flipV="0">
            <a:off x="6317012" y="2204935"/>
            <a:ext cx="55676" cy="78472"/>
          </a:xfrm>
          <a:custGeom>
            <a:pathLst>
              <a:path w="55676" h="78472">
                <a:moveTo>
                  <a:pt x="28359" y="30365"/>
                </a:moveTo>
                <a:cubicBezTo>
                  <a:pt x="28854" y="29908"/>
                  <a:pt x="29349" y="29413"/>
                  <a:pt x="29806" y="28829"/>
                </a:cubicBezTo>
                <a:lnTo>
                  <a:pt x="30009" y="28587"/>
                </a:lnTo>
                <a:lnTo>
                  <a:pt x="30111" y="28295"/>
                </a:lnTo>
                <a:cubicBezTo>
                  <a:pt x="30467" y="27178"/>
                  <a:pt x="31254" y="26327"/>
                  <a:pt x="32283" y="25603"/>
                </a:cubicBezTo>
                <a:cubicBezTo>
                  <a:pt x="33451" y="24816"/>
                  <a:pt x="34975" y="24193"/>
                  <a:pt x="36563" y="23622"/>
                </a:cubicBezTo>
                <a:lnTo>
                  <a:pt x="36753" y="23533"/>
                </a:lnTo>
                <a:lnTo>
                  <a:pt x="36906" y="23444"/>
                </a:lnTo>
                <a:cubicBezTo>
                  <a:pt x="37947" y="22758"/>
                  <a:pt x="38595" y="22352"/>
                  <a:pt x="39217" y="21933"/>
                </a:cubicBezTo>
                <a:cubicBezTo>
                  <a:pt x="41820" y="20307"/>
                  <a:pt x="44437" y="18681"/>
                  <a:pt x="47662" y="15824"/>
                </a:cubicBezTo>
                <a:cubicBezTo>
                  <a:pt x="49263" y="14744"/>
                  <a:pt x="50888" y="13919"/>
                  <a:pt x="52476" y="14224"/>
                </a:cubicBezTo>
                <a:cubicBezTo>
                  <a:pt x="53466" y="14376"/>
                  <a:pt x="54520" y="14986"/>
                  <a:pt x="55676" y="16154"/>
                </a:cubicBezTo>
                <a:cubicBezTo>
                  <a:pt x="54774" y="16624"/>
                  <a:pt x="53936" y="17259"/>
                  <a:pt x="53073" y="18123"/>
                </a:cubicBezTo>
                <a:cubicBezTo>
                  <a:pt x="52958" y="18262"/>
                  <a:pt x="52019" y="19164"/>
                  <a:pt x="51333" y="19837"/>
                </a:cubicBezTo>
                <a:cubicBezTo>
                  <a:pt x="50914" y="20028"/>
                  <a:pt x="50507" y="20244"/>
                  <a:pt x="50063" y="20561"/>
                </a:cubicBezTo>
                <a:cubicBezTo>
                  <a:pt x="48602" y="20866"/>
                  <a:pt x="46456" y="22491"/>
                  <a:pt x="44005" y="22491"/>
                </a:cubicBezTo>
                <a:cubicBezTo>
                  <a:pt x="41846" y="22491"/>
                  <a:pt x="40043" y="22860"/>
                  <a:pt x="40030" y="25184"/>
                </a:cubicBezTo>
                <a:cubicBezTo>
                  <a:pt x="39573" y="25400"/>
                  <a:pt x="39115" y="25641"/>
                  <a:pt x="38671" y="25933"/>
                </a:cubicBezTo>
                <a:cubicBezTo>
                  <a:pt x="37490" y="26695"/>
                  <a:pt x="36385" y="27711"/>
                  <a:pt x="35521" y="28918"/>
                </a:cubicBezTo>
                <a:lnTo>
                  <a:pt x="35013" y="29629"/>
                </a:lnTo>
                <a:cubicBezTo>
                  <a:pt x="34696" y="29591"/>
                  <a:pt x="34327" y="29578"/>
                  <a:pt x="33870" y="29578"/>
                </a:cubicBezTo>
                <a:cubicBezTo>
                  <a:pt x="29882" y="29578"/>
                  <a:pt x="33146" y="27927"/>
                  <a:pt x="29146" y="29934"/>
                </a:cubicBezTo>
                <a:cubicBezTo>
                  <a:pt x="28854" y="30061"/>
                  <a:pt x="28587" y="30226"/>
                  <a:pt x="28359" y="30365"/>
                </a:cubicBezTo>
                <a:moveTo>
                  <a:pt x="43865" y="58698"/>
                </a:moveTo>
                <a:cubicBezTo>
                  <a:pt x="45427" y="59168"/>
                  <a:pt x="47091" y="59663"/>
                  <a:pt x="48183" y="60768"/>
                </a:cubicBezTo>
                <a:cubicBezTo>
                  <a:pt x="50037" y="62622"/>
                  <a:pt x="50406" y="65150"/>
                  <a:pt x="50698" y="67296"/>
                </a:cubicBezTo>
                <a:cubicBezTo>
                  <a:pt x="51015" y="69417"/>
                  <a:pt x="51104" y="71005"/>
                  <a:pt x="49631" y="73265"/>
                </a:cubicBezTo>
                <a:cubicBezTo>
                  <a:pt x="48132" y="75551"/>
                  <a:pt x="45631" y="77367"/>
                  <a:pt x="42735" y="78472"/>
                </a:cubicBezTo>
                <a:cubicBezTo>
                  <a:pt x="42621" y="75615"/>
                  <a:pt x="34950" y="76351"/>
                  <a:pt x="33502" y="74916"/>
                </a:cubicBezTo>
                <a:cubicBezTo>
                  <a:pt x="31521" y="72909"/>
                  <a:pt x="29514" y="64743"/>
                  <a:pt x="27166" y="67118"/>
                </a:cubicBezTo>
                <a:cubicBezTo>
                  <a:pt x="21743" y="72554"/>
                  <a:pt x="21921" y="59854"/>
                  <a:pt x="22810" y="58940"/>
                </a:cubicBezTo>
                <a:cubicBezTo>
                  <a:pt x="24435" y="57314"/>
                  <a:pt x="22276" y="41896"/>
                  <a:pt x="20651" y="38632"/>
                </a:cubicBezTo>
                <a:cubicBezTo>
                  <a:pt x="18834" y="34822"/>
                  <a:pt x="11405" y="33921"/>
                  <a:pt x="13412" y="31914"/>
                </a:cubicBezTo>
                <a:cubicBezTo>
                  <a:pt x="14478" y="30822"/>
                  <a:pt x="13780" y="27203"/>
                  <a:pt x="11773" y="27203"/>
                </a:cubicBezTo>
                <a:cubicBezTo>
                  <a:pt x="6338" y="27203"/>
                  <a:pt x="11951" y="28829"/>
                  <a:pt x="8141" y="25019"/>
                </a:cubicBezTo>
                <a:cubicBezTo>
                  <a:pt x="7773" y="24625"/>
                  <a:pt x="7354" y="24320"/>
                  <a:pt x="6909" y="24054"/>
                </a:cubicBezTo>
                <a:lnTo>
                  <a:pt x="7697" y="23495"/>
                </a:lnTo>
                <a:cubicBezTo>
                  <a:pt x="7798" y="23482"/>
                  <a:pt x="7900" y="23431"/>
                  <a:pt x="7976" y="23393"/>
                </a:cubicBezTo>
                <a:cubicBezTo>
                  <a:pt x="7976" y="23393"/>
                  <a:pt x="8027" y="23330"/>
                  <a:pt x="8103" y="23215"/>
                </a:cubicBezTo>
                <a:lnTo>
                  <a:pt x="9843" y="21983"/>
                </a:lnTo>
                <a:lnTo>
                  <a:pt x="8941" y="22085"/>
                </a:lnTo>
                <a:cubicBezTo>
                  <a:pt x="8916" y="22022"/>
                  <a:pt x="8878" y="21920"/>
                  <a:pt x="8878" y="21755"/>
                </a:cubicBezTo>
                <a:lnTo>
                  <a:pt x="8344" y="21399"/>
                </a:lnTo>
                <a:cubicBezTo>
                  <a:pt x="7976" y="21399"/>
                  <a:pt x="8344" y="21031"/>
                  <a:pt x="7785" y="21031"/>
                </a:cubicBezTo>
                <a:cubicBezTo>
                  <a:pt x="7595" y="21031"/>
                  <a:pt x="5614" y="20675"/>
                  <a:pt x="5614" y="20675"/>
                </a:cubicBezTo>
                <a:cubicBezTo>
                  <a:pt x="5271" y="20307"/>
                  <a:pt x="5436" y="20307"/>
                  <a:pt x="5080" y="20307"/>
                </a:cubicBezTo>
                <a:cubicBezTo>
                  <a:pt x="4712" y="20307"/>
                  <a:pt x="5080" y="20129"/>
                  <a:pt x="4877" y="20307"/>
                </a:cubicBezTo>
                <a:cubicBezTo>
                  <a:pt x="4877" y="20307"/>
                  <a:pt x="4712" y="20675"/>
                  <a:pt x="4522" y="20675"/>
                </a:cubicBezTo>
                <a:lnTo>
                  <a:pt x="3988" y="20675"/>
                </a:lnTo>
                <a:cubicBezTo>
                  <a:pt x="3582" y="21082"/>
                  <a:pt x="2071" y="20993"/>
                  <a:pt x="1436" y="21107"/>
                </a:cubicBezTo>
                <a:cubicBezTo>
                  <a:pt x="1410" y="21107"/>
                  <a:pt x="1410" y="21094"/>
                  <a:pt x="1410" y="21082"/>
                </a:cubicBezTo>
                <a:cubicBezTo>
                  <a:pt x="521" y="19837"/>
                  <a:pt x="0" y="18123"/>
                  <a:pt x="318" y="16611"/>
                </a:cubicBezTo>
                <a:cubicBezTo>
                  <a:pt x="572" y="15507"/>
                  <a:pt x="1347" y="14478"/>
                  <a:pt x="2909" y="13868"/>
                </a:cubicBezTo>
                <a:lnTo>
                  <a:pt x="3264" y="13741"/>
                </a:lnTo>
                <a:lnTo>
                  <a:pt x="3531" y="13449"/>
                </a:lnTo>
                <a:cubicBezTo>
                  <a:pt x="5207" y="11608"/>
                  <a:pt x="6833" y="9728"/>
                  <a:pt x="8243" y="7658"/>
                </a:cubicBezTo>
                <a:cubicBezTo>
                  <a:pt x="9640" y="5588"/>
                  <a:pt x="10834" y="3365"/>
                  <a:pt x="11621" y="825"/>
                </a:cubicBezTo>
                <a:cubicBezTo>
                  <a:pt x="12180" y="0"/>
                  <a:pt x="15456" y="190"/>
                  <a:pt x="17730" y="305"/>
                </a:cubicBezTo>
                <a:cubicBezTo>
                  <a:pt x="17984" y="330"/>
                  <a:pt x="18199" y="343"/>
                  <a:pt x="18466" y="343"/>
                </a:cubicBezTo>
                <a:cubicBezTo>
                  <a:pt x="18860" y="597"/>
                  <a:pt x="19190" y="914"/>
                  <a:pt x="19508" y="1257"/>
                </a:cubicBezTo>
                <a:cubicBezTo>
                  <a:pt x="18161" y="1257"/>
                  <a:pt x="16764" y="1333"/>
                  <a:pt x="16104" y="1994"/>
                </a:cubicBezTo>
                <a:lnTo>
                  <a:pt x="15761" y="2171"/>
                </a:lnTo>
                <a:cubicBezTo>
                  <a:pt x="15761" y="2171"/>
                  <a:pt x="15215" y="2718"/>
                  <a:pt x="15215" y="2895"/>
                </a:cubicBezTo>
                <a:cubicBezTo>
                  <a:pt x="15215" y="3442"/>
                  <a:pt x="14669" y="3442"/>
                  <a:pt x="14478" y="3619"/>
                </a:cubicBezTo>
                <a:cubicBezTo>
                  <a:pt x="14313" y="3797"/>
                  <a:pt x="13945" y="4165"/>
                  <a:pt x="13780" y="4356"/>
                </a:cubicBezTo>
                <a:lnTo>
                  <a:pt x="13412" y="4712"/>
                </a:lnTo>
                <a:cubicBezTo>
                  <a:pt x="13031" y="4712"/>
                  <a:pt x="12853" y="5423"/>
                  <a:pt x="12853" y="5804"/>
                </a:cubicBezTo>
                <a:lnTo>
                  <a:pt x="12853" y="6210"/>
                </a:lnTo>
                <a:cubicBezTo>
                  <a:pt x="12370" y="6667"/>
                  <a:pt x="11888" y="7188"/>
                  <a:pt x="11468" y="7747"/>
                </a:cubicBezTo>
                <a:cubicBezTo>
                  <a:pt x="10516" y="9017"/>
                  <a:pt x="9741" y="10541"/>
                  <a:pt x="9297" y="12509"/>
                </a:cubicBezTo>
                <a:cubicBezTo>
                  <a:pt x="9183" y="12408"/>
                  <a:pt x="9106" y="12332"/>
                  <a:pt x="8878" y="12332"/>
                </a:cubicBezTo>
                <a:cubicBezTo>
                  <a:pt x="8522" y="12332"/>
                  <a:pt x="7062" y="12141"/>
                  <a:pt x="7595" y="12700"/>
                </a:cubicBezTo>
                <a:cubicBezTo>
                  <a:pt x="7785" y="12878"/>
                  <a:pt x="8522" y="12878"/>
                  <a:pt x="8522" y="13424"/>
                </a:cubicBezTo>
                <a:lnTo>
                  <a:pt x="8878" y="13767"/>
                </a:lnTo>
                <a:cubicBezTo>
                  <a:pt x="8878" y="13767"/>
                  <a:pt x="8903" y="13805"/>
                  <a:pt x="8929" y="13843"/>
                </a:cubicBezTo>
                <a:cubicBezTo>
                  <a:pt x="8598" y="14884"/>
                  <a:pt x="8522" y="15964"/>
                  <a:pt x="8611" y="17056"/>
                </a:cubicBezTo>
                <a:cubicBezTo>
                  <a:pt x="7379" y="17145"/>
                  <a:pt x="4712" y="18377"/>
                  <a:pt x="5804" y="18821"/>
                </a:cubicBezTo>
                <a:cubicBezTo>
                  <a:pt x="6236" y="18999"/>
                  <a:pt x="7239" y="19037"/>
                  <a:pt x="7430" y="19037"/>
                </a:cubicBezTo>
                <a:cubicBezTo>
                  <a:pt x="7900" y="19037"/>
                  <a:pt x="8459" y="19075"/>
                  <a:pt x="9017" y="19126"/>
                </a:cubicBezTo>
                <a:cubicBezTo>
                  <a:pt x="9449" y="20752"/>
                  <a:pt x="10173" y="22428"/>
                  <a:pt x="11011" y="24092"/>
                </a:cubicBezTo>
                <a:lnTo>
                  <a:pt x="11227" y="24562"/>
                </a:lnTo>
                <a:lnTo>
                  <a:pt x="11684" y="24816"/>
                </a:lnTo>
                <a:cubicBezTo>
                  <a:pt x="12662" y="25349"/>
                  <a:pt x="13666" y="25565"/>
                  <a:pt x="14682" y="25463"/>
                </a:cubicBezTo>
                <a:cubicBezTo>
                  <a:pt x="15672" y="25349"/>
                  <a:pt x="16637" y="24955"/>
                  <a:pt x="17564" y="24244"/>
                </a:cubicBezTo>
                <a:lnTo>
                  <a:pt x="17857" y="24015"/>
                </a:lnTo>
                <a:lnTo>
                  <a:pt x="18047" y="23673"/>
                </a:lnTo>
                <a:lnTo>
                  <a:pt x="21438" y="16827"/>
                </a:lnTo>
                <a:cubicBezTo>
                  <a:pt x="23076" y="14376"/>
                  <a:pt x="24588" y="11989"/>
                  <a:pt x="25731" y="9715"/>
                </a:cubicBezTo>
                <a:cubicBezTo>
                  <a:pt x="26975" y="7290"/>
                  <a:pt x="27801" y="4991"/>
                  <a:pt x="27915" y="2933"/>
                </a:cubicBezTo>
                <a:lnTo>
                  <a:pt x="27915" y="2718"/>
                </a:lnTo>
                <a:cubicBezTo>
                  <a:pt x="27864" y="2019"/>
                  <a:pt x="27890" y="1410"/>
                  <a:pt x="28220" y="1092"/>
                </a:cubicBezTo>
                <a:cubicBezTo>
                  <a:pt x="28778" y="597"/>
                  <a:pt x="30009" y="305"/>
                  <a:pt x="32397" y="355"/>
                </a:cubicBezTo>
                <a:cubicBezTo>
                  <a:pt x="34137" y="673"/>
                  <a:pt x="35928" y="965"/>
                  <a:pt x="37795" y="1181"/>
                </a:cubicBezTo>
                <a:cubicBezTo>
                  <a:pt x="39255" y="1333"/>
                  <a:pt x="40779" y="1473"/>
                  <a:pt x="42341" y="1524"/>
                </a:cubicBezTo>
                <a:cubicBezTo>
                  <a:pt x="42379" y="1943"/>
                  <a:pt x="42392" y="2324"/>
                  <a:pt x="42392" y="2718"/>
                </a:cubicBezTo>
                <a:lnTo>
                  <a:pt x="38747" y="2718"/>
                </a:lnTo>
                <a:cubicBezTo>
                  <a:pt x="37299" y="2718"/>
                  <a:pt x="34404" y="4534"/>
                  <a:pt x="34048" y="5423"/>
                </a:cubicBezTo>
                <a:cubicBezTo>
                  <a:pt x="34023" y="5499"/>
                  <a:pt x="33997" y="5562"/>
                  <a:pt x="33972" y="5626"/>
                </a:cubicBezTo>
                <a:cubicBezTo>
                  <a:pt x="33261" y="6375"/>
                  <a:pt x="32562" y="7124"/>
                  <a:pt x="31838" y="7925"/>
                </a:cubicBezTo>
                <a:cubicBezTo>
                  <a:pt x="31635" y="7823"/>
                  <a:pt x="31394" y="7721"/>
                  <a:pt x="31165" y="7607"/>
                </a:cubicBezTo>
                <a:cubicBezTo>
                  <a:pt x="30429" y="7251"/>
                  <a:pt x="29705" y="6705"/>
                  <a:pt x="29705" y="8331"/>
                </a:cubicBezTo>
                <a:cubicBezTo>
                  <a:pt x="29705" y="8902"/>
                  <a:pt x="29870" y="9436"/>
                  <a:pt x="30073" y="9995"/>
                </a:cubicBezTo>
                <a:cubicBezTo>
                  <a:pt x="28587" y="11811"/>
                  <a:pt x="27115" y="13817"/>
                  <a:pt x="25629" y="16268"/>
                </a:cubicBezTo>
                <a:lnTo>
                  <a:pt x="25502" y="16484"/>
                </a:lnTo>
                <a:cubicBezTo>
                  <a:pt x="25045" y="16446"/>
                  <a:pt x="23978" y="16395"/>
                  <a:pt x="24270" y="16675"/>
                </a:cubicBezTo>
                <a:lnTo>
                  <a:pt x="24270" y="18681"/>
                </a:lnTo>
                <a:cubicBezTo>
                  <a:pt x="24372" y="18783"/>
                  <a:pt x="24753" y="18910"/>
                  <a:pt x="25096" y="19037"/>
                </a:cubicBezTo>
                <a:cubicBezTo>
                  <a:pt x="24994" y="19609"/>
                  <a:pt x="24892" y="20142"/>
                  <a:pt x="24778" y="20675"/>
                </a:cubicBezTo>
                <a:lnTo>
                  <a:pt x="24638" y="20675"/>
                </a:lnTo>
                <a:cubicBezTo>
                  <a:pt x="24080" y="20675"/>
                  <a:pt x="22098" y="20307"/>
                  <a:pt x="21921" y="20307"/>
                </a:cubicBezTo>
                <a:cubicBezTo>
                  <a:pt x="19012" y="21780"/>
                  <a:pt x="20981" y="23342"/>
                  <a:pt x="23610" y="24104"/>
                </a:cubicBezTo>
                <a:cubicBezTo>
                  <a:pt x="23546" y="24257"/>
                  <a:pt x="23483" y="24384"/>
                  <a:pt x="23394" y="24536"/>
                </a:cubicBezTo>
                <a:cubicBezTo>
                  <a:pt x="20816" y="28105"/>
                  <a:pt x="20206" y="30771"/>
                  <a:pt x="21527" y="32562"/>
                </a:cubicBezTo>
                <a:lnTo>
                  <a:pt x="22225" y="33514"/>
                </a:lnTo>
                <a:lnTo>
                  <a:pt x="23343" y="33133"/>
                </a:lnTo>
                <a:cubicBezTo>
                  <a:pt x="24562" y="32727"/>
                  <a:pt x="25718" y="32206"/>
                  <a:pt x="26797" y="31520"/>
                </a:cubicBezTo>
                <a:cubicBezTo>
                  <a:pt x="26937" y="31444"/>
                  <a:pt x="27077" y="31342"/>
                  <a:pt x="27229" y="31241"/>
                </a:cubicBezTo>
                <a:cubicBezTo>
                  <a:pt x="25756" y="32765"/>
                  <a:pt x="26188" y="34340"/>
                  <a:pt x="25362" y="35178"/>
                </a:cubicBezTo>
                <a:cubicBezTo>
                  <a:pt x="25184" y="35368"/>
                  <a:pt x="26632" y="46798"/>
                  <a:pt x="27001" y="47687"/>
                </a:cubicBezTo>
                <a:cubicBezTo>
                  <a:pt x="28258" y="50418"/>
                  <a:pt x="26810" y="51688"/>
                  <a:pt x="26810" y="54228"/>
                </a:cubicBezTo>
                <a:cubicBezTo>
                  <a:pt x="26810" y="63118"/>
                  <a:pt x="29514" y="58406"/>
                  <a:pt x="32588" y="63486"/>
                </a:cubicBezTo>
                <a:cubicBezTo>
                  <a:pt x="33680" y="65302"/>
                  <a:pt x="34772" y="71817"/>
                  <a:pt x="36233" y="72554"/>
                </a:cubicBezTo>
                <a:cubicBezTo>
                  <a:pt x="37299" y="73087"/>
                  <a:pt x="44919" y="74548"/>
                  <a:pt x="44919" y="73265"/>
                </a:cubicBezTo>
                <a:cubicBezTo>
                  <a:pt x="44919" y="72732"/>
                  <a:pt x="39293" y="63486"/>
                  <a:pt x="43827" y="65658"/>
                </a:cubicBezTo>
                <a:cubicBezTo>
                  <a:pt x="45808" y="66572"/>
                  <a:pt x="46011" y="60768"/>
                  <a:pt x="44183" y="58940"/>
                </a:cubicBezTo>
                <a:cubicBezTo>
                  <a:pt x="44132" y="58901"/>
                  <a:pt x="44018" y="58813"/>
                  <a:pt x="43865" y="58698"/>
                </a:cubicBezTo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 rot="0" flipH="0" flipV="0">
            <a:off x="6317012" y="2204935"/>
            <a:ext cx="55676" cy="78472"/>
          </a:xfrm>
          <a:custGeom>
            <a:pathLst>
              <a:path w="55676" h="78472">
                <a:moveTo>
                  <a:pt x="28359" y="30365"/>
                </a:moveTo>
                <a:cubicBezTo>
                  <a:pt x="28854" y="29908"/>
                  <a:pt x="29349" y="29413"/>
                  <a:pt x="29806" y="28829"/>
                </a:cubicBezTo>
                <a:lnTo>
                  <a:pt x="30009" y="28587"/>
                </a:lnTo>
                <a:lnTo>
                  <a:pt x="30111" y="28295"/>
                </a:lnTo>
                <a:cubicBezTo>
                  <a:pt x="30467" y="27178"/>
                  <a:pt x="31254" y="26327"/>
                  <a:pt x="32283" y="25603"/>
                </a:cubicBezTo>
                <a:cubicBezTo>
                  <a:pt x="33451" y="24816"/>
                  <a:pt x="34975" y="24193"/>
                  <a:pt x="36563" y="23622"/>
                </a:cubicBezTo>
                <a:lnTo>
                  <a:pt x="36753" y="23533"/>
                </a:lnTo>
                <a:lnTo>
                  <a:pt x="36906" y="23444"/>
                </a:lnTo>
                <a:cubicBezTo>
                  <a:pt x="37947" y="22758"/>
                  <a:pt x="38595" y="22352"/>
                  <a:pt x="39217" y="21933"/>
                </a:cubicBezTo>
                <a:cubicBezTo>
                  <a:pt x="41820" y="20307"/>
                  <a:pt x="44437" y="18681"/>
                  <a:pt x="47662" y="15824"/>
                </a:cubicBezTo>
                <a:cubicBezTo>
                  <a:pt x="49263" y="14744"/>
                  <a:pt x="50888" y="13919"/>
                  <a:pt x="52476" y="14224"/>
                </a:cubicBezTo>
                <a:cubicBezTo>
                  <a:pt x="53466" y="14376"/>
                  <a:pt x="54520" y="14986"/>
                  <a:pt x="55676" y="16154"/>
                </a:cubicBezTo>
                <a:cubicBezTo>
                  <a:pt x="54774" y="16624"/>
                  <a:pt x="53936" y="17259"/>
                  <a:pt x="53073" y="18123"/>
                </a:cubicBezTo>
                <a:cubicBezTo>
                  <a:pt x="52958" y="18262"/>
                  <a:pt x="52019" y="19164"/>
                  <a:pt x="51333" y="19837"/>
                </a:cubicBezTo>
                <a:cubicBezTo>
                  <a:pt x="50914" y="20028"/>
                  <a:pt x="50507" y="20244"/>
                  <a:pt x="50063" y="20561"/>
                </a:cubicBezTo>
                <a:cubicBezTo>
                  <a:pt x="48602" y="20866"/>
                  <a:pt x="46456" y="22491"/>
                  <a:pt x="44005" y="22491"/>
                </a:cubicBezTo>
                <a:cubicBezTo>
                  <a:pt x="41846" y="22491"/>
                  <a:pt x="40043" y="22860"/>
                  <a:pt x="40030" y="25184"/>
                </a:cubicBezTo>
                <a:cubicBezTo>
                  <a:pt x="39573" y="25400"/>
                  <a:pt x="39115" y="25641"/>
                  <a:pt x="38671" y="25933"/>
                </a:cubicBezTo>
                <a:cubicBezTo>
                  <a:pt x="37490" y="26695"/>
                  <a:pt x="36385" y="27711"/>
                  <a:pt x="35521" y="28918"/>
                </a:cubicBezTo>
                <a:lnTo>
                  <a:pt x="35013" y="29629"/>
                </a:lnTo>
                <a:cubicBezTo>
                  <a:pt x="34696" y="29591"/>
                  <a:pt x="34327" y="29578"/>
                  <a:pt x="33870" y="29578"/>
                </a:cubicBezTo>
                <a:cubicBezTo>
                  <a:pt x="29882" y="29578"/>
                  <a:pt x="33146" y="27927"/>
                  <a:pt x="29146" y="29934"/>
                </a:cubicBezTo>
                <a:cubicBezTo>
                  <a:pt x="28854" y="30061"/>
                  <a:pt x="28587" y="30226"/>
                  <a:pt x="28359" y="30365"/>
                </a:cubicBezTo>
                <a:close/>
                <a:moveTo>
                  <a:pt x="43865" y="58698"/>
                </a:moveTo>
                <a:cubicBezTo>
                  <a:pt x="45427" y="59168"/>
                  <a:pt x="47091" y="59663"/>
                  <a:pt x="48183" y="60768"/>
                </a:cubicBezTo>
                <a:cubicBezTo>
                  <a:pt x="50037" y="62622"/>
                  <a:pt x="50406" y="65150"/>
                  <a:pt x="50698" y="67296"/>
                </a:cubicBezTo>
                <a:cubicBezTo>
                  <a:pt x="51015" y="69417"/>
                  <a:pt x="51104" y="71005"/>
                  <a:pt x="49631" y="73265"/>
                </a:cubicBezTo>
                <a:cubicBezTo>
                  <a:pt x="48132" y="75551"/>
                  <a:pt x="45631" y="77367"/>
                  <a:pt x="42735" y="78472"/>
                </a:cubicBezTo>
                <a:cubicBezTo>
                  <a:pt x="42621" y="75615"/>
                  <a:pt x="34950" y="76351"/>
                  <a:pt x="33502" y="74916"/>
                </a:cubicBezTo>
                <a:cubicBezTo>
                  <a:pt x="31521" y="72909"/>
                  <a:pt x="29514" y="64743"/>
                  <a:pt x="27166" y="67118"/>
                </a:cubicBezTo>
                <a:cubicBezTo>
                  <a:pt x="21743" y="72554"/>
                  <a:pt x="21921" y="59854"/>
                  <a:pt x="22810" y="58940"/>
                </a:cubicBezTo>
                <a:cubicBezTo>
                  <a:pt x="24435" y="57314"/>
                  <a:pt x="22276" y="41896"/>
                  <a:pt x="20651" y="38632"/>
                </a:cubicBezTo>
                <a:cubicBezTo>
                  <a:pt x="18834" y="34822"/>
                  <a:pt x="11405" y="33921"/>
                  <a:pt x="13412" y="31914"/>
                </a:cubicBezTo>
                <a:cubicBezTo>
                  <a:pt x="14478" y="30822"/>
                  <a:pt x="13780" y="27203"/>
                  <a:pt x="11773" y="27203"/>
                </a:cubicBezTo>
                <a:cubicBezTo>
                  <a:pt x="6338" y="27203"/>
                  <a:pt x="11951" y="28829"/>
                  <a:pt x="8141" y="25019"/>
                </a:cubicBezTo>
                <a:cubicBezTo>
                  <a:pt x="7773" y="24625"/>
                  <a:pt x="7354" y="24320"/>
                  <a:pt x="6909" y="24054"/>
                </a:cubicBezTo>
                <a:lnTo>
                  <a:pt x="7697" y="23495"/>
                </a:lnTo>
                <a:cubicBezTo>
                  <a:pt x="7798" y="23482"/>
                  <a:pt x="7900" y="23431"/>
                  <a:pt x="7976" y="23393"/>
                </a:cubicBezTo>
                <a:cubicBezTo>
                  <a:pt x="7976" y="23393"/>
                  <a:pt x="8027" y="23330"/>
                  <a:pt x="8103" y="23215"/>
                </a:cubicBezTo>
                <a:lnTo>
                  <a:pt x="9843" y="21983"/>
                </a:lnTo>
                <a:lnTo>
                  <a:pt x="8941" y="22085"/>
                </a:lnTo>
                <a:cubicBezTo>
                  <a:pt x="8916" y="22022"/>
                  <a:pt x="8878" y="21920"/>
                  <a:pt x="8878" y="21755"/>
                </a:cubicBezTo>
                <a:lnTo>
                  <a:pt x="8344" y="21399"/>
                </a:lnTo>
                <a:cubicBezTo>
                  <a:pt x="7976" y="21399"/>
                  <a:pt x="8344" y="21031"/>
                  <a:pt x="7785" y="21031"/>
                </a:cubicBezTo>
                <a:cubicBezTo>
                  <a:pt x="7595" y="21031"/>
                  <a:pt x="5614" y="20675"/>
                  <a:pt x="5614" y="20675"/>
                </a:cubicBezTo>
                <a:cubicBezTo>
                  <a:pt x="5271" y="20307"/>
                  <a:pt x="5436" y="20307"/>
                  <a:pt x="5080" y="20307"/>
                </a:cubicBezTo>
                <a:cubicBezTo>
                  <a:pt x="4712" y="20307"/>
                  <a:pt x="5080" y="20129"/>
                  <a:pt x="4877" y="20307"/>
                </a:cubicBezTo>
                <a:cubicBezTo>
                  <a:pt x="4877" y="20307"/>
                  <a:pt x="4712" y="20675"/>
                  <a:pt x="4522" y="20675"/>
                </a:cubicBezTo>
                <a:lnTo>
                  <a:pt x="3988" y="20675"/>
                </a:lnTo>
                <a:cubicBezTo>
                  <a:pt x="3582" y="21082"/>
                  <a:pt x="2071" y="20993"/>
                  <a:pt x="1436" y="21107"/>
                </a:cubicBezTo>
                <a:cubicBezTo>
                  <a:pt x="1410" y="21107"/>
                  <a:pt x="1410" y="21094"/>
                  <a:pt x="1410" y="21082"/>
                </a:cubicBezTo>
                <a:cubicBezTo>
                  <a:pt x="521" y="19837"/>
                  <a:pt x="0" y="18123"/>
                  <a:pt x="318" y="16611"/>
                </a:cubicBezTo>
                <a:cubicBezTo>
                  <a:pt x="572" y="15507"/>
                  <a:pt x="1347" y="14478"/>
                  <a:pt x="2909" y="13868"/>
                </a:cubicBezTo>
                <a:lnTo>
                  <a:pt x="3264" y="13741"/>
                </a:lnTo>
                <a:lnTo>
                  <a:pt x="3531" y="13449"/>
                </a:lnTo>
                <a:cubicBezTo>
                  <a:pt x="5207" y="11608"/>
                  <a:pt x="6833" y="9728"/>
                  <a:pt x="8243" y="7658"/>
                </a:cubicBezTo>
                <a:cubicBezTo>
                  <a:pt x="9640" y="5588"/>
                  <a:pt x="10834" y="3365"/>
                  <a:pt x="11621" y="825"/>
                </a:cubicBezTo>
                <a:cubicBezTo>
                  <a:pt x="12180" y="0"/>
                  <a:pt x="15456" y="190"/>
                  <a:pt x="17730" y="305"/>
                </a:cubicBezTo>
                <a:cubicBezTo>
                  <a:pt x="17984" y="330"/>
                  <a:pt x="18199" y="343"/>
                  <a:pt x="18466" y="343"/>
                </a:cubicBezTo>
                <a:cubicBezTo>
                  <a:pt x="18860" y="597"/>
                  <a:pt x="19190" y="914"/>
                  <a:pt x="19508" y="1257"/>
                </a:cubicBezTo>
                <a:cubicBezTo>
                  <a:pt x="18161" y="1257"/>
                  <a:pt x="16764" y="1333"/>
                  <a:pt x="16104" y="1994"/>
                </a:cubicBezTo>
                <a:lnTo>
                  <a:pt x="15761" y="2171"/>
                </a:lnTo>
                <a:cubicBezTo>
                  <a:pt x="15761" y="2171"/>
                  <a:pt x="15215" y="2718"/>
                  <a:pt x="15215" y="2895"/>
                </a:cubicBezTo>
                <a:cubicBezTo>
                  <a:pt x="15215" y="3442"/>
                  <a:pt x="14669" y="3442"/>
                  <a:pt x="14478" y="3619"/>
                </a:cubicBezTo>
                <a:cubicBezTo>
                  <a:pt x="14313" y="3797"/>
                  <a:pt x="13945" y="4165"/>
                  <a:pt x="13780" y="4356"/>
                </a:cubicBezTo>
                <a:lnTo>
                  <a:pt x="13412" y="4712"/>
                </a:lnTo>
                <a:cubicBezTo>
                  <a:pt x="13031" y="4712"/>
                  <a:pt x="12853" y="5423"/>
                  <a:pt x="12853" y="5804"/>
                </a:cubicBezTo>
                <a:lnTo>
                  <a:pt x="12853" y="6210"/>
                </a:lnTo>
                <a:cubicBezTo>
                  <a:pt x="12370" y="6667"/>
                  <a:pt x="11888" y="7188"/>
                  <a:pt x="11468" y="7747"/>
                </a:cubicBezTo>
                <a:cubicBezTo>
                  <a:pt x="10516" y="9017"/>
                  <a:pt x="9741" y="10541"/>
                  <a:pt x="9297" y="12509"/>
                </a:cubicBezTo>
                <a:cubicBezTo>
                  <a:pt x="9183" y="12408"/>
                  <a:pt x="9106" y="12332"/>
                  <a:pt x="8878" y="12332"/>
                </a:cubicBezTo>
                <a:cubicBezTo>
                  <a:pt x="8522" y="12332"/>
                  <a:pt x="7062" y="12141"/>
                  <a:pt x="7595" y="12700"/>
                </a:cubicBezTo>
                <a:cubicBezTo>
                  <a:pt x="7785" y="12878"/>
                  <a:pt x="8522" y="12878"/>
                  <a:pt x="8522" y="13424"/>
                </a:cubicBezTo>
                <a:lnTo>
                  <a:pt x="8878" y="13767"/>
                </a:lnTo>
                <a:cubicBezTo>
                  <a:pt x="8878" y="13767"/>
                  <a:pt x="8903" y="13805"/>
                  <a:pt x="8929" y="13843"/>
                </a:cubicBezTo>
                <a:cubicBezTo>
                  <a:pt x="8598" y="14884"/>
                  <a:pt x="8522" y="15964"/>
                  <a:pt x="8611" y="17056"/>
                </a:cubicBezTo>
                <a:cubicBezTo>
                  <a:pt x="7379" y="17145"/>
                  <a:pt x="4712" y="18377"/>
                  <a:pt x="5804" y="18821"/>
                </a:cubicBezTo>
                <a:cubicBezTo>
                  <a:pt x="6236" y="18999"/>
                  <a:pt x="7239" y="19037"/>
                  <a:pt x="7430" y="19037"/>
                </a:cubicBezTo>
                <a:cubicBezTo>
                  <a:pt x="7900" y="19037"/>
                  <a:pt x="8459" y="19075"/>
                  <a:pt x="9017" y="19126"/>
                </a:cubicBezTo>
                <a:cubicBezTo>
                  <a:pt x="9449" y="20752"/>
                  <a:pt x="10173" y="22428"/>
                  <a:pt x="11011" y="24092"/>
                </a:cubicBezTo>
                <a:lnTo>
                  <a:pt x="11227" y="24562"/>
                </a:lnTo>
                <a:lnTo>
                  <a:pt x="11684" y="24816"/>
                </a:lnTo>
                <a:cubicBezTo>
                  <a:pt x="12662" y="25349"/>
                  <a:pt x="13666" y="25565"/>
                  <a:pt x="14682" y="25463"/>
                </a:cubicBezTo>
                <a:cubicBezTo>
                  <a:pt x="15672" y="25349"/>
                  <a:pt x="16637" y="24955"/>
                  <a:pt x="17564" y="24244"/>
                </a:cubicBezTo>
                <a:lnTo>
                  <a:pt x="17857" y="24015"/>
                </a:lnTo>
                <a:lnTo>
                  <a:pt x="18047" y="23673"/>
                </a:lnTo>
                <a:lnTo>
                  <a:pt x="21438" y="16827"/>
                </a:lnTo>
                <a:cubicBezTo>
                  <a:pt x="23076" y="14376"/>
                  <a:pt x="24588" y="11989"/>
                  <a:pt x="25731" y="9715"/>
                </a:cubicBezTo>
                <a:cubicBezTo>
                  <a:pt x="26975" y="7290"/>
                  <a:pt x="27801" y="4991"/>
                  <a:pt x="27915" y="2933"/>
                </a:cubicBezTo>
                <a:lnTo>
                  <a:pt x="27915" y="2718"/>
                </a:lnTo>
                <a:cubicBezTo>
                  <a:pt x="27864" y="2019"/>
                  <a:pt x="27890" y="1410"/>
                  <a:pt x="28220" y="1092"/>
                </a:cubicBezTo>
                <a:cubicBezTo>
                  <a:pt x="28778" y="597"/>
                  <a:pt x="30009" y="305"/>
                  <a:pt x="32397" y="355"/>
                </a:cubicBezTo>
                <a:cubicBezTo>
                  <a:pt x="34137" y="673"/>
                  <a:pt x="35928" y="965"/>
                  <a:pt x="37795" y="1181"/>
                </a:cubicBezTo>
                <a:cubicBezTo>
                  <a:pt x="39255" y="1333"/>
                  <a:pt x="40779" y="1473"/>
                  <a:pt x="42341" y="1524"/>
                </a:cubicBezTo>
                <a:cubicBezTo>
                  <a:pt x="42379" y="1943"/>
                  <a:pt x="42392" y="2324"/>
                  <a:pt x="42392" y="2718"/>
                </a:cubicBezTo>
                <a:lnTo>
                  <a:pt x="38747" y="2718"/>
                </a:lnTo>
                <a:cubicBezTo>
                  <a:pt x="37299" y="2718"/>
                  <a:pt x="34404" y="4534"/>
                  <a:pt x="34048" y="5423"/>
                </a:cubicBezTo>
                <a:cubicBezTo>
                  <a:pt x="34023" y="5499"/>
                  <a:pt x="33997" y="5562"/>
                  <a:pt x="33972" y="5626"/>
                </a:cubicBezTo>
                <a:cubicBezTo>
                  <a:pt x="33261" y="6375"/>
                  <a:pt x="32562" y="7124"/>
                  <a:pt x="31838" y="7925"/>
                </a:cubicBezTo>
                <a:cubicBezTo>
                  <a:pt x="31635" y="7823"/>
                  <a:pt x="31394" y="7721"/>
                  <a:pt x="31165" y="7607"/>
                </a:cubicBezTo>
                <a:cubicBezTo>
                  <a:pt x="30429" y="7251"/>
                  <a:pt x="29705" y="6705"/>
                  <a:pt x="29705" y="8331"/>
                </a:cubicBezTo>
                <a:cubicBezTo>
                  <a:pt x="29705" y="8902"/>
                  <a:pt x="29870" y="9436"/>
                  <a:pt x="30073" y="9995"/>
                </a:cubicBezTo>
                <a:cubicBezTo>
                  <a:pt x="28587" y="11811"/>
                  <a:pt x="27115" y="13817"/>
                  <a:pt x="25629" y="16268"/>
                </a:cubicBezTo>
                <a:lnTo>
                  <a:pt x="25502" y="16484"/>
                </a:lnTo>
                <a:cubicBezTo>
                  <a:pt x="25045" y="16446"/>
                  <a:pt x="23978" y="16395"/>
                  <a:pt x="24270" y="16675"/>
                </a:cubicBezTo>
                <a:lnTo>
                  <a:pt x="24270" y="18681"/>
                </a:lnTo>
                <a:cubicBezTo>
                  <a:pt x="24372" y="18783"/>
                  <a:pt x="24753" y="18910"/>
                  <a:pt x="25096" y="19037"/>
                </a:cubicBezTo>
                <a:cubicBezTo>
                  <a:pt x="24994" y="19609"/>
                  <a:pt x="24892" y="20142"/>
                  <a:pt x="24778" y="20675"/>
                </a:cubicBezTo>
                <a:lnTo>
                  <a:pt x="24638" y="20675"/>
                </a:lnTo>
                <a:cubicBezTo>
                  <a:pt x="24080" y="20675"/>
                  <a:pt x="22098" y="20307"/>
                  <a:pt x="21921" y="20307"/>
                </a:cubicBezTo>
                <a:cubicBezTo>
                  <a:pt x="19012" y="21780"/>
                  <a:pt x="20981" y="23342"/>
                  <a:pt x="23610" y="24104"/>
                </a:cubicBezTo>
                <a:cubicBezTo>
                  <a:pt x="23546" y="24257"/>
                  <a:pt x="23483" y="24384"/>
                  <a:pt x="23394" y="24536"/>
                </a:cubicBezTo>
                <a:cubicBezTo>
                  <a:pt x="20816" y="28105"/>
                  <a:pt x="20206" y="30771"/>
                  <a:pt x="21527" y="32562"/>
                </a:cubicBezTo>
                <a:lnTo>
                  <a:pt x="22225" y="33514"/>
                </a:lnTo>
                <a:lnTo>
                  <a:pt x="23343" y="33133"/>
                </a:lnTo>
                <a:cubicBezTo>
                  <a:pt x="24562" y="32727"/>
                  <a:pt x="25718" y="32206"/>
                  <a:pt x="26797" y="31520"/>
                </a:cubicBezTo>
                <a:cubicBezTo>
                  <a:pt x="26937" y="31444"/>
                  <a:pt x="27077" y="31342"/>
                  <a:pt x="27229" y="31241"/>
                </a:cubicBezTo>
                <a:cubicBezTo>
                  <a:pt x="25756" y="32765"/>
                  <a:pt x="26188" y="34340"/>
                  <a:pt x="25362" y="35178"/>
                </a:cubicBezTo>
                <a:cubicBezTo>
                  <a:pt x="25184" y="35368"/>
                  <a:pt x="26632" y="46798"/>
                  <a:pt x="27001" y="47687"/>
                </a:cubicBezTo>
                <a:cubicBezTo>
                  <a:pt x="28258" y="50418"/>
                  <a:pt x="26810" y="51688"/>
                  <a:pt x="26810" y="54228"/>
                </a:cubicBezTo>
                <a:cubicBezTo>
                  <a:pt x="26810" y="63118"/>
                  <a:pt x="29514" y="58406"/>
                  <a:pt x="32588" y="63486"/>
                </a:cubicBezTo>
                <a:cubicBezTo>
                  <a:pt x="33680" y="65302"/>
                  <a:pt x="34772" y="71817"/>
                  <a:pt x="36233" y="72554"/>
                </a:cubicBezTo>
                <a:cubicBezTo>
                  <a:pt x="37299" y="73087"/>
                  <a:pt x="44919" y="74548"/>
                  <a:pt x="44919" y="73265"/>
                </a:cubicBezTo>
                <a:cubicBezTo>
                  <a:pt x="44919" y="72732"/>
                  <a:pt x="39293" y="63486"/>
                  <a:pt x="43827" y="65658"/>
                </a:cubicBezTo>
                <a:cubicBezTo>
                  <a:pt x="45808" y="66572"/>
                  <a:pt x="46011" y="60768"/>
                  <a:pt x="44183" y="58940"/>
                </a:cubicBezTo>
                <a:cubicBezTo>
                  <a:pt x="44132" y="58901"/>
                  <a:pt x="44018" y="58813"/>
                  <a:pt x="43865" y="58698"/>
                </a:cubicBezTo>
                <a:close/>
              </a:path>
            </a:pathLst>
          </a:custGeom>
          <a:noFill/>
          <a:ln w="11595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 rot="0" flipH="0" flipV="0">
            <a:off x="6310999" y="1839679"/>
            <a:ext cx="36931" cy="35953"/>
          </a:xfrm>
          <a:custGeom>
            <a:pathLst>
              <a:path w="36931" h="35953">
                <a:moveTo>
                  <a:pt x="22466" y="0"/>
                </a:moveTo>
                <a:cubicBezTo>
                  <a:pt x="27495" y="1511"/>
                  <a:pt x="35216" y="7823"/>
                  <a:pt x="36880" y="12382"/>
                </a:cubicBezTo>
                <a:cubicBezTo>
                  <a:pt x="36931" y="14439"/>
                  <a:pt x="35737" y="17272"/>
                  <a:pt x="33870" y="19265"/>
                </a:cubicBezTo>
                <a:lnTo>
                  <a:pt x="32511" y="20447"/>
                </a:lnTo>
                <a:cubicBezTo>
                  <a:pt x="29539" y="25361"/>
                  <a:pt x="17425" y="32804"/>
                  <a:pt x="18136" y="31991"/>
                </a:cubicBezTo>
                <a:cubicBezTo>
                  <a:pt x="14427" y="33896"/>
                  <a:pt x="10744" y="33604"/>
                  <a:pt x="9436" y="35953"/>
                </a:cubicBezTo>
                <a:cubicBezTo>
                  <a:pt x="7747" y="35356"/>
                  <a:pt x="6299" y="33985"/>
                  <a:pt x="4737" y="32499"/>
                </a:cubicBezTo>
                <a:cubicBezTo>
                  <a:pt x="3683" y="31242"/>
                  <a:pt x="0" y="23545"/>
                  <a:pt x="737" y="22758"/>
                </a:cubicBezTo>
                <a:cubicBezTo>
                  <a:pt x="7531" y="8509"/>
                  <a:pt x="11430" y="4851"/>
                  <a:pt x="2246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15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 rot="0" flipH="0" flipV="0">
            <a:off x="6310999" y="1839672"/>
            <a:ext cx="36931" cy="35966"/>
          </a:xfrm>
          <a:custGeom>
            <a:pathLst>
              <a:path w="36931" h="35966">
                <a:moveTo>
                  <a:pt x="22466" y="0"/>
                </a:moveTo>
                <a:cubicBezTo>
                  <a:pt x="27495" y="1511"/>
                  <a:pt x="35216" y="7823"/>
                  <a:pt x="36880" y="12395"/>
                </a:cubicBezTo>
                <a:cubicBezTo>
                  <a:pt x="36931" y="14439"/>
                  <a:pt x="35737" y="17284"/>
                  <a:pt x="33870" y="19265"/>
                </a:cubicBezTo>
                <a:lnTo>
                  <a:pt x="32511" y="20459"/>
                </a:lnTo>
                <a:cubicBezTo>
                  <a:pt x="29539" y="25361"/>
                  <a:pt x="17425" y="32804"/>
                  <a:pt x="18136" y="32003"/>
                </a:cubicBezTo>
                <a:cubicBezTo>
                  <a:pt x="14427" y="33909"/>
                  <a:pt x="10744" y="33616"/>
                  <a:pt x="9436" y="35966"/>
                </a:cubicBezTo>
                <a:cubicBezTo>
                  <a:pt x="7747" y="35356"/>
                  <a:pt x="6299" y="33985"/>
                  <a:pt x="4737" y="32511"/>
                </a:cubicBezTo>
                <a:cubicBezTo>
                  <a:pt x="3683" y="31242"/>
                  <a:pt x="0" y="23558"/>
                  <a:pt x="737" y="22758"/>
                </a:cubicBezTo>
                <a:cubicBezTo>
                  <a:pt x="7531" y="8509"/>
                  <a:pt x="11430" y="4851"/>
                  <a:pt x="22466" y="0"/>
                </a:cubicBezTo>
                <a:close/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 rot="0" flipH="0" flipV="0">
            <a:off x="6328516" y="1847889"/>
            <a:ext cx="6083" cy="5257"/>
          </a:xfrm>
          <a:custGeom>
            <a:pathLst>
              <a:path w="6083" h="5257">
                <a:moveTo>
                  <a:pt x="0" y="0"/>
                </a:moveTo>
                <a:lnTo>
                  <a:pt x="2184" y="635"/>
                </a:lnTo>
                <a:cubicBezTo>
                  <a:pt x="2997" y="1206"/>
                  <a:pt x="4940" y="5257"/>
                  <a:pt x="6083" y="4025"/>
                </a:cubicBezTo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 rot="0" flipH="0" flipV="0">
            <a:off x="6328516" y="1847889"/>
            <a:ext cx="6083" cy="5257"/>
          </a:xfrm>
          <a:custGeom>
            <a:pathLst>
              <a:path w="6083" h="5257">
                <a:moveTo>
                  <a:pt x="0" y="0"/>
                </a:moveTo>
                <a:lnTo>
                  <a:pt x="2184" y="635"/>
                </a:lnTo>
                <a:cubicBezTo>
                  <a:pt x="2997" y="1206"/>
                  <a:pt x="4940" y="5257"/>
                  <a:pt x="6083" y="4025"/>
                </a:cubicBezTo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 rot="0" flipH="0" flipV="0">
            <a:off x="6331111" y="1850853"/>
            <a:ext cx="11162" cy="10032"/>
          </a:xfrm>
          <a:custGeom>
            <a:pathLst>
              <a:path w="11162" h="10032">
                <a:moveTo>
                  <a:pt x="9448" y="7391"/>
                </a:moveTo>
                <a:cubicBezTo>
                  <a:pt x="8496" y="8711"/>
                  <a:pt x="10019" y="10032"/>
                  <a:pt x="11162" y="8826"/>
                </a:cubicBezTo>
                <a:close/>
                <a:moveTo>
                  <a:pt x="939" y="0"/>
                </a:moveTo>
                <a:cubicBezTo>
                  <a:pt x="0" y="1308"/>
                  <a:pt x="1511" y="2654"/>
                  <a:pt x="2667" y="14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 rot="0" flipH="0" flipV="0">
            <a:off x="6331111" y="1850860"/>
            <a:ext cx="11162" cy="10032"/>
          </a:xfrm>
          <a:custGeom>
            <a:pathLst>
              <a:path w="11162" h="10032">
                <a:moveTo>
                  <a:pt x="9448" y="7378"/>
                </a:moveTo>
                <a:cubicBezTo>
                  <a:pt x="8496" y="8698"/>
                  <a:pt x="10019" y="10032"/>
                  <a:pt x="11162" y="8813"/>
                </a:cubicBezTo>
                <a:lnTo>
                  <a:pt x="9448" y="7378"/>
                </a:lnTo>
                <a:close/>
                <a:moveTo>
                  <a:pt x="939" y="0"/>
                </a:moveTo>
                <a:cubicBezTo>
                  <a:pt x="0" y="1295"/>
                  <a:pt x="1511" y="2654"/>
                  <a:pt x="2667" y="1435"/>
                </a:cubicBezTo>
                <a:lnTo>
                  <a:pt x="939" y="0"/>
                </a:lnTo>
                <a:close/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 rot="0" flipH="0" flipV="0">
            <a:off x="6329730" y="1855904"/>
            <a:ext cx="14858" cy="10616"/>
          </a:xfrm>
          <a:custGeom>
            <a:pathLst>
              <a:path w="14858" h="10616">
                <a:moveTo>
                  <a:pt x="14858" y="3022"/>
                </a:moveTo>
                <a:cubicBezTo>
                  <a:pt x="12992" y="3758"/>
                  <a:pt x="10744" y="0"/>
                  <a:pt x="8851" y="736"/>
                </a:cubicBezTo>
                <a:lnTo>
                  <a:pt x="5003" y="9676"/>
                </a:lnTo>
                <a:lnTo>
                  <a:pt x="3238" y="10616"/>
                </a:lnTo>
                <a:lnTo>
                  <a:pt x="0" y="7340"/>
                </a:lnTo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rot="0" flipH="0" flipV="0">
            <a:off x="6329730" y="1855917"/>
            <a:ext cx="14858" cy="10603"/>
          </a:xfrm>
          <a:custGeom>
            <a:pathLst>
              <a:path w="14858" h="10603">
                <a:moveTo>
                  <a:pt x="14858" y="3009"/>
                </a:moveTo>
                <a:cubicBezTo>
                  <a:pt x="12992" y="3745"/>
                  <a:pt x="10744" y="0"/>
                  <a:pt x="8851" y="723"/>
                </a:cubicBezTo>
                <a:lnTo>
                  <a:pt x="5003" y="9651"/>
                </a:lnTo>
                <a:lnTo>
                  <a:pt x="3238" y="10603"/>
                </a:lnTo>
                <a:lnTo>
                  <a:pt x="0" y="7327"/>
                </a:lnTo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 rot="0" flipH="0" flipV="0">
            <a:off x="6321873" y="1864896"/>
            <a:ext cx="7669" cy="6985"/>
          </a:xfrm>
          <a:custGeom>
            <a:pathLst>
              <a:path w="7669" h="6985">
                <a:moveTo>
                  <a:pt x="6692" y="6985"/>
                </a:moveTo>
                <a:cubicBezTo>
                  <a:pt x="7669" y="5944"/>
                  <a:pt x="5435" y="2312"/>
                  <a:pt x="4102" y="2337"/>
                </a:cubicBezTo>
                <a:cubicBezTo>
                  <a:pt x="2400" y="2388"/>
                  <a:pt x="597" y="1550"/>
                  <a:pt x="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 rot="0" flipH="0" flipV="0">
            <a:off x="6321873" y="1864896"/>
            <a:ext cx="7669" cy="6985"/>
          </a:xfrm>
          <a:custGeom>
            <a:pathLst>
              <a:path w="7669" h="6985">
                <a:moveTo>
                  <a:pt x="6692" y="6985"/>
                </a:moveTo>
                <a:cubicBezTo>
                  <a:pt x="7669" y="5944"/>
                  <a:pt x="5435" y="2312"/>
                  <a:pt x="4102" y="2337"/>
                </a:cubicBezTo>
                <a:cubicBezTo>
                  <a:pt x="2400" y="2388"/>
                  <a:pt x="597" y="1537"/>
                  <a:pt x="0" y="0"/>
                </a:cubicBezTo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 rot="0" flipH="0" flipV="0">
            <a:off x="6321459" y="1847468"/>
            <a:ext cx="23291" cy="24726"/>
          </a:xfrm>
          <a:custGeom>
            <a:pathLst>
              <a:path w="23291" h="24726">
                <a:moveTo>
                  <a:pt x="23291" y="11861"/>
                </a:moveTo>
                <a:cubicBezTo>
                  <a:pt x="22136" y="12318"/>
                  <a:pt x="20980" y="11493"/>
                  <a:pt x="19862" y="10668"/>
                </a:cubicBezTo>
                <a:cubicBezTo>
                  <a:pt x="18999" y="10033"/>
                  <a:pt x="18148" y="9385"/>
                  <a:pt x="17437" y="9525"/>
                </a:cubicBezTo>
                <a:lnTo>
                  <a:pt x="13678" y="18287"/>
                </a:lnTo>
                <a:lnTo>
                  <a:pt x="13487" y="18490"/>
                </a:lnTo>
                <a:lnTo>
                  <a:pt x="11696" y="19442"/>
                </a:lnTo>
                <a:lnTo>
                  <a:pt x="11417" y="19608"/>
                </a:lnTo>
                <a:lnTo>
                  <a:pt x="11201" y="19353"/>
                </a:lnTo>
                <a:lnTo>
                  <a:pt x="7963" y="16090"/>
                </a:lnTo>
                <a:lnTo>
                  <a:pt x="8585" y="15480"/>
                </a:lnTo>
                <a:lnTo>
                  <a:pt x="11582" y="18515"/>
                </a:lnTo>
                <a:lnTo>
                  <a:pt x="12928" y="17791"/>
                </a:lnTo>
                <a:lnTo>
                  <a:pt x="16713" y="8991"/>
                </a:lnTo>
                <a:lnTo>
                  <a:pt x="16802" y="8826"/>
                </a:lnTo>
                <a:lnTo>
                  <a:pt x="16967" y="8763"/>
                </a:lnTo>
                <a:cubicBezTo>
                  <a:pt x="18148" y="8305"/>
                  <a:pt x="19266" y="9144"/>
                  <a:pt x="20383" y="9956"/>
                </a:cubicBezTo>
                <a:cubicBezTo>
                  <a:pt x="21323" y="10642"/>
                  <a:pt x="22263" y="11328"/>
                  <a:pt x="22987" y="11049"/>
                </a:cubicBezTo>
                <a:close/>
                <a:moveTo>
                  <a:pt x="7163" y="0"/>
                </a:moveTo>
                <a:lnTo>
                  <a:pt x="9360" y="635"/>
                </a:lnTo>
                <a:lnTo>
                  <a:pt x="9499" y="698"/>
                </a:lnTo>
                <a:cubicBezTo>
                  <a:pt x="9804" y="914"/>
                  <a:pt x="10185" y="1448"/>
                  <a:pt x="10630" y="2070"/>
                </a:cubicBezTo>
                <a:cubicBezTo>
                  <a:pt x="11061" y="2705"/>
                  <a:pt x="11544" y="3403"/>
                  <a:pt x="12027" y="3861"/>
                </a:cubicBezTo>
                <a:cubicBezTo>
                  <a:pt x="12357" y="4178"/>
                  <a:pt x="12636" y="4330"/>
                  <a:pt x="12827" y="4153"/>
                </a:cubicBezTo>
                <a:lnTo>
                  <a:pt x="13462" y="4749"/>
                </a:lnTo>
                <a:cubicBezTo>
                  <a:pt x="12827" y="5410"/>
                  <a:pt x="12116" y="5143"/>
                  <a:pt x="11430" y="4496"/>
                </a:cubicBezTo>
                <a:cubicBezTo>
                  <a:pt x="10896" y="3987"/>
                  <a:pt x="10376" y="3238"/>
                  <a:pt x="9906" y="2578"/>
                </a:cubicBezTo>
                <a:cubicBezTo>
                  <a:pt x="9550" y="2070"/>
                  <a:pt x="9245" y="1625"/>
                  <a:pt x="9042" y="1448"/>
                </a:cubicBezTo>
                <a:lnTo>
                  <a:pt x="6934" y="838"/>
                </a:lnTo>
                <a:close/>
                <a:moveTo>
                  <a:pt x="6769" y="24116"/>
                </a:moveTo>
                <a:cubicBezTo>
                  <a:pt x="6870" y="24027"/>
                  <a:pt x="6909" y="23849"/>
                  <a:pt x="6909" y="23633"/>
                </a:cubicBezTo>
                <a:cubicBezTo>
                  <a:pt x="6896" y="23214"/>
                  <a:pt x="6705" y="22668"/>
                  <a:pt x="6413" y="22135"/>
                </a:cubicBezTo>
                <a:cubicBezTo>
                  <a:pt x="6134" y="21601"/>
                  <a:pt x="5753" y="21055"/>
                  <a:pt x="5359" y="20700"/>
                </a:cubicBezTo>
                <a:cubicBezTo>
                  <a:pt x="5042" y="20382"/>
                  <a:pt x="4737" y="20204"/>
                  <a:pt x="4508" y="20204"/>
                </a:cubicBezTo>
                <a:cubicBezTo>
                  <a:pt x="3568" y="20243"/>
                  <a:pt x="2565" y="20001"/>
                  <a:pt x="1740" y="19519"/>
                </a:cubicBezTo>
                <a:cubicBezTo>
                  <a:pt x="952" y="19087"/>
                  <a:pt x="317" y="18414"/>
                  <a:pt x="0" y="17588"/>
                </a:cubicBezTo>
                <a:lnTo>
                  <a:pt x="813" y="17258"/>
                </a:lnTo>
                <a:cubicBezTo>
                  <a:pt x="1054" y="17918"/>
                  <a:pt x="1562" y="18414"/>
                  <a:pt x="2171" y="18769"/>
                </a:cubicBezTo>
                <a:cubicBezTo>
                  <a:pt x="2870" y="19163"/>
                  <a:pt x="3695" y="19353"/>
                  <a:pt x="4495" y="19328"/>
                </a:cubicBezTo>
                <a:cubicBezTo>
                  <a:pt x="4978" y="19328"/>
                  <a:pt x="5499" y="19608"/>
                  <a:pt x="5969" y="20065"/>
                </a:cubicBezTo>
                <a:cubicBezTo>
                  <a:pt x="6413" y="20484"/>
                  <a:pt x="6858" y="21106"/>
                  <a:pt x="7201" y="21728"/>
                </a:cubicBezTo>
                <a:cubicBezTo>
                  <a:pt x="7531" y="22363"/>
                  <a:pt x="7747" y="23036"/>
                  <a:pt x="7759" y="23621"/>
                </a:cubicBezTo>
                <a:cubicBezTo>
                  <a:pt x="7785" y="24052"/>
                  <a:pt x="7683" y="24434"/>
                  <a:pt x="7416" y="2472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 rot="0" flipH="0" flipV="0">
            <a:off x="6321459" y="1847462"/>
            <a:ext cx="23291" cy="24739"/>
          </a:xfrm>
          <a:custGeom>
            <a:pathLst>
              <a:path w="23291" h="24739">
                <a:moveTo>
                  <a:pt x="23291" y="11874"/>
                </a:moveTo>
                <a:cubicBezTo>
                  <a:pt x="22136" y="12331"/>
                  <a:pt x="20980" y="11494"/>
                  <a:pt x="19862" y="10681"/>
                </a:cubicBezTo>
                <a:cubicBezTo>
                  <a:pt x="18999" y="10046"/>
                  <a:pt x="18148" y="9398"/>
                  <a:pt x="17437" y="9538"/>
                </a:cubicBezTo>
                <a:lnTo>
                  <a:pt x="13678" y="18287"/>
                </a:lnTo>
                <a:lnTo>
                  <a:pt x="13487" y="18503"/>
                </a:lnTo>
                <a:lnTo>
                  <a:pt x="11696" y="19455"/>
                </a:lnTo>
                <a:lnTo>
                  <a:pt x="11417" y="19608"/>
                </a:lnTo>
                <a:lnTo>
                  <a:pt x="11201" y="19366"/>
                </a:lnTo>
                <a:lnTo>
                  <a:pt x="7963" y="16103"/>
                </a:lnTo>
                <a:lnTo>
                  <a:pt x="8585" y="15493"/>
                </a:lnTo>
                <a:lnTo>
                  <a:pt x="11582" y="18516"/>
                </a:lnTo>
                <a:lnTo>
                  <a:pt x="12928" y="17804"/>
                </a:lnTo>
                <a:lnTo>
                  <a:pt x="16713" y="9004"/>
                </a:lnTo>
                <a:lnTo>
                  <a:pt x="16802" y="8839"/>
                </a:lnTo>
                <a:lnTo>
                  <a:pt x="16967" y="8776"/>
                </a:lnTo>
                <a:cubicBezTo>
                  <a:pt x="18148" y="8318"/>
                  <a:pt x="19266" y="9157"/>
                  <a:pt x="20383" y="9969"/>
                </a:cubicBezTo>
                <a:cubicBezTo>
                  <a:pt x="21323" y="10643"/>
                  <a:pt x="22263" y="11341"/>
                  <a:pt x="22987" y="11062"/>
                </a:cubicBezTo>
                <a:lnTo>
                  <a:pt x="23291" y="11874"/>
                </a:lnTo>
                <a:close/>
                <a:moveTo>
                  <a:pt x="7163" y="0"/>
                </a:moveTo>
                <a:lnTo>
                  <a:pt x="9360" y="648"/>
                </a:lnTo>
                <a:lnTo>
                  <a:pt x="9499" y="711"/>
                </a:lnTo>
                <a:cubicBezTo>
                  <a:pt x="9804" y="914"/>
                  <a:pt x="10185" y="1461"/>
                  <a:pt x="10630" y="2083"/>
                </a:cubicBezTo>
                <a:cubicBezTo>
                  <a:pt x="11061" y="2718"/>
                  <a:pt x="11544" y="3416"/>
                  <a:pt x="12027" y="3874"/>
                </a:cubicBezTo>
                <a:cubicBezTo>
                  <a:pt x="12357" y="4178"/>
                  <a:pt x="12636" y="4343"/>
                  <a:pt x="12827" y="4166"/>
                </a:cubicBezTo>
                <a:lnTo>
                  <a:pt x="13462" y="4762"/>
                </a:lnTo>
                <a:cubicBezTo>
                  <a:pt x="12827" y="5423"/>
                  <a:pt x="12116" y="5156"/>
                  <a:pt x="11430" y="4496"/>
                </a:cubicBezTo>
                <a:cubicBezTo>
                  <a:pt x="10896" y="4000"/>
                  <a:pt x="10376" y="3251"/>
                  <a:pt x="9906" y="2578"/>
                </a:cubicBezTo>
                <a:cubicBezTo>
                  <a:pt x="9550" y="2083"/>
                  <a:pt x="9245" y="1638"/>
                  <a:pt x="9042" y="1461"/>
                </a:cubicBezTo>
                <a:lnTo>
                  <a:pt x="6934" y="851"/>
                </a:lnTo>
                <a:lnTo>
                  <a:pt x="7163" y="0"/>
                </a:lnTo>
                <a:close/>
                <a:moveTo>
                  <a:pt x="6769" y="24129"/>
                </a:moveTo>
                <a:cubicBezTo>
                  <a:pt x="6870" y="24040"/>
                  <a:pt x="6909" y="23850"/>
                  <a:pt x="6909" y="23634"/>
                </a:cubicBezTo>
                <a:cubicBezTo>
                  <a:pt x="6896" y="23215"/>
                  <a:pt x="6705" y="22681"/>
                  <a:pt x="6413" y="22135"/>
                </a:cubicBezTo>
                <a:cubicBezTo>
                  <a:pt x="6134" y="21602"/>
                  <a:pt x="5753" y="21068"/>
                  <a:pt x="5359" y="20700"/>
                </a:cubicBezTo>
                <a:cubicBezTo>
                  <a:pt x="5042" y="20395"/>
                  <a:pt x="4737" y="20217"/>
                  <a:pt x="4508" y="20217"/>
                </a:cubicBezTo>
                <a:cubicBezTo>
                  <a:pt x="3568" y="20256"/>
                  <a:pt x="2565" y="20001"/>
                  <a:pt x="1740" y="19532"/>
                </a:cubicBezTo>
                <a:cubicBezTo>
                  <a:pt x="952" y="19087"/>
                  <a:pt x="317" y="18427"/>
                  <a:pt x="0" y="17588"/>
                </a:cubicBezTo>
                <a:lnTo>
                  <a:pt x="813" y="17271"/>
                </a:lnTo>
                <a:cubicBezTo>
                  <a:pt x="1054" y="17919"/>
                  <a:pt x="1562" y="18427"/>
                  <a:pt x="2171" y="18782"/>
                </a:cubicBezTo>
                <a:cubicBezTo>
                  <a:pt x="2870" y="19176"/>
                  <a:pt x="3695" y="19366"/>
                  <a:pt x="4495" y="19328"/>
                </a:cubicBezTo>
                <a:cubicBezTo>
                  <a:pt x="4978" y="19328"/>
                  <a:pt x="5499" y="19608"/>
                  <a:pt x="5969" y="20078"/>
                </a:cubicBezTo>
                <a:cubicBezTo>
                  <a:pt x="6413" y="20497"/>
                  <a:pt x="6858" y="21106"/>
                  <a:pt x="7201" y="21729"/>
                </a:cubicBezTo>
                <a:cubicBezTo>
                  <a:pt x="7531" y="22364"/>
                  <a:pt x="7747" y="23049"/>
                  <a:pt x="7759" y="23621"/>
                </a:cubicBezTo>
                <a:cubicBezTo>
                  <a:pt x="7785" y="24053"/>
                  <a:pt x="7683" y="24434"/>
                  <a:pt x="7416" y="24739"/>
                </a:cubicBezTo>
                <a:lnTo>
                  <a:pt x="6769" y="24129"/>
                </a:lnTo>
                <a:close/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1" name="Picture 781"/>
          <p:cNvPicPr>
            <a:picLocks noChangeAspect="0" noChangeArrowheads="1"/>
          </p:cNvPicPr>
          <p:nvPr/>
        </p:nvPicPr>
        <p:blipFill>
          <a:blip r:embed="rId7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02773" y="2529142"/>
            <a:ext cx="193019" cy="267487"/>
          </a:xfrm>
          <a:prstGeom prst="rect">
            <a:avLst/>
          </a:prstGeom>
          <a:noFill/>
          <a:extLst/>
        </p:spPr>
      </p:pic>
      <p:sp>
        <p:nvSpPr>
          <p:cNvPr id="782" name="Freeform 782"/>
          <p:cNvSpPr/>
          <p:nvPr/>
        </p:nvSpPr>
        <p:spPr>
          <a:xfrm rot="0" flipH="0" flipV="0">
            <a:off x="6209350" y="2541850"/>
            <a:ext cx="189445" cy="242086"/>
          </a:xfrm>
          <a:custGeom>
            <a:pathLst>
              <a:path w="189445" h="242086">
                <a:moveTo>
                  <a:pt x="7607" y="6616"/>
                </a:moveTo>
                <a:lnTo>
                  <a:pt x="164972" y="0"/>
                </a:lnTo>
                <a:cubicBezTo>
                  <a:pt x="189445" y="148792"/>
                  <a:pt x="161899" y="224738"/>
                  <a:pt x="92519" y="242086"/>
                </a:cubicBezTo>
                <a:cubicBezTo>
                  <a:pt x="20814" y="229247"/>
                  <a:pt x="0" y="139445"/>
                  <a:pt x="7607" y="66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3" name="Picture 783"/>
          <p:cNvPicPr>
            <a:picLocks noChangeAspect="0" noChangeArrowheads="1"/>
          </p:cNvPicPr>
          <p:nvPr/>
        </p:nvPicPr>
        <p:blipFill>
          <a:blip r:embed="rId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30518" y="2531250"/>
            <a:ext cx="187966" cy="226169"/>
          </a:xfrm>
          <a:prstGeom prst="rect">
            <a:avLst/>
          </a:prstGeom>
          <a:noFill/>
          <a:extLst/>
        </p:spPr>
      </p:pic>
      <p:sp>
        <p:nvSpPr>
          <p:cNvPr id="784" name="Freeform 784"/>
          <p:cNvSpPr/>
          <p:nvPr/>
        </p:nvSpPr>
        <p:spPr>
          <a:xfrm rot="0" flipH="0" flipV="0">
            <a:off x="6343214" y="2543955"/>
            <a:ext cx="166242" cy="255650"/>
          </a:xfrm>
          <a:custGeom>
            <a:pathLst>
              <a:path w="166242" h="255650">
                <a:moveTo>
                  <a:pt x="162407" y="28460"/>
                </a:moveTo>
                <a:lnTo>
                  <a:pt x="56604" y="0"/>
                </a:lnTo>
                <a:cubicBezTo>
                  <a:pt x="87731" y="132727"/>
                  <a:pt x="61862" y="172312"/>
                  <a:pt x="0" y="158990"/>
                </a:cubicBezTo>
                <a:cubicBezTo>
                  <a:pt x="100889" y="255650"/>
                  <a:pt x="166242" y="173062"/>
                  <a:pt x="162407" y="2846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5" name="Picture 785"/>
          <p:cNvPicPr>
            <a:picLocks noChangeAspect="0" noChangeArrowheads="1"/>
          </p:cNvPicPr>
          <p:nvPr/>
        </p:nvPicPr>
        <p:blipFill>
          <a:blip r:embed="rId7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29042" y="2562682"/>
            <a:ext cx="256161" cy="170760"/>
          </a:xfrm>
          <a:prstGeom prst="rect">
            <a:avLst/>
          </a:prstGeom>
          <a:noFill/>
          <a:extLst/>
        </p:spPr>
      </p:pic>
      <p:sp>
        <p:nvSpPr>
          <p:cNvPr id="786" name="Freeform 786"/>
          <p:cNvSpPr/>
          <p:nvPr/>
        </p:nvSpPr>
        <p:spPr>
          <a:xfrm rot="0" flipH="0" flipV="0">
            <a:off x="6436096" y="2575389"/>
            <a:ext cx="236410" cy="208673"/>
          </a:xfrm>
          <a:custGeom>
            <a:pathLst>
              <a:path w="236410" h="208673">
                <a:moveTo>
                  <a:pt x="236410" y="32118"/>
                </a:moveTo>
                <a:lnTo>
                  <a:pt x="174346" y="0"/>
                </a:lnTo>
                <a:lnTo>
                  <a:pt x="148196" y="3950"/>
                </a:lnTo>
                <a:cubicBezTo>
                  <a:pt x="141592" y="21717"/>
                  <a:pt x="125540" y="30112"/>
                  <a:pt x="114694" y="41414"/>
                </a:cubicBezTo>
                <a:cubicBezTo>
                  <a:pt x="102806" y="53784"/>
                  <a:pt x="91148" y="82778"/>
                  <a:pt x="71857" y="86766"/>
                </a:cubicBezTo>
                <a:cubicBezTo>
                  <a:pt x="57391" y="89750"/>
                  <a:pt x="44348" y="89102"/>
                  <a:pt x="33096" y="92125"/>
                </a:cubicBezTo>
                <a:cubicBezTo>
                  <a:pt x="12713" y="97573"/>
                  <a:pt x="0" y="109156"/>
                  <a:pt x="8128" y="134645"/>
                </a:cubicBezTo>
                <a:cubicBezTo>
                  <a:pt x="60719" y="110489"/>
                  <a:pt x="128727" y="208673"/>
                  <a:pt x="161493" y="65760"/>
                </a:cubicBezTo>
                <a:cubicBezTo>
                  <a:pt x="180784" y="83502"/>
                  <a:pt x="165468" y="127050"/>
                  <a:pt x="190055" y="128358"/>
                </a:cubicBezTo>
                <a:cubicBezTo>
                  <a:pt x="196659" y="94348"/>
                  <a:pt x="217246" y="64033"/>
                  <a:pt x="236410" y="3211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 rot="0" flipH="0" flipV="0">
            <a:off x="6515032" y="2614752"/>
            <a:ext cx="64172" cy="70408"/>
          </a:xfrm>
          <a:custGeom>
            <a:pathLst>
              <a:path w="64172" h="70408">
                <a:moveTo>
                  <a:pt x="37172" y="23469"/>
                </a:moveTo>
                <a:cubicBezTo>
                  <a:pt x="31864" y="38569"/>
                  <a:pt x="19431" y="54241"/>
                  <a:pt x="0" y="70408"/>
                </a:cubicBezTo>
                <a:cubicBezTo>
                  <a:pt x="26657" y="63042"/>
                  <a:pt x="46404" y="34518"/>
                  <a:pt x="64172" y="0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8" name="Picture 788"/>
          <p:cNvPicPr>
            <a:picLocks noChangeAspect="0" noChangeArrowheads="1"/>
          </p:cNvPicPr>
          <p:nvPr/>
        </p:nvPicPr>
        <p:blipFill>
          <a:blip r:embed="rId7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94006" y="2166570"/>
            <a:ext cx="510222" cy="275132"/>
          </a:xfrm>
          <a:prstGeom prst="rect">
            <a:avLst/>
          </a:prstGeom>
          <a:noFill/>
          <a:extLst/>
        </p:spPr>
      </p:pic>
      <p:sp>
        <p:nvSpPr>
          <p:cNvPr id="789" name="Freeform 789"/>
          <p:cNvSpPr/>
          <p:nvPr/>
        </p:nvSpPr>
        <p:spPr>
          <a:xfrm rot="0" flipH="0" flipV="0">
            <a:off x="5806704" y="2179261"/>
            <a:ext cx="484834" cy="249745"/>
          </a:xfrm>
          <a:custGeom>
            <a:pathLst>
              <a:path w="484834" h="249745">
                <a:moveTo>
                  <a:pt x="55943" y="0"/>
                </a:moveTo>
                <a:lnTo>
                  <a:pt x="484834" y="196342"/>
                </a:lnTo>
                <a:lnTo>
                  <a:pt x="425893" y="218046"/>
                </a:lnTo>
                <a:lnTo>
                  <a:pt x="407009" y="249745"/>
                </a:lnTo>
                <a:lnTo>
                  <a:pt x="395350" y="245173"/>
                </a:lnTo>
                <a:lnTo>
                  <a:pt x="398334" y="232346"/>
                </a:lnTo>
                <a:lnTo>
                  <a:pt x="377799" y="239877"/>
                </a:lnTo>
                <a:lnTo>
                  <a:pt x="142417" y="166852"/>
                </a:lnTo>
                <a:lnTo>
                  <a:pt x="0" y="123037"/>
                </a:lnTo>
                <a:cubicBezTo>
                  <a:pt x="63308" y="141211"/>
                  <a:pt x="100088" y="32029"/>
                  <a:pt x="55943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 rot="0" flipH="0" flipV="0">
            <a:off x="6285901" y="2563089"/>
            <a:ext cx="29540" cy="168414"/>
          </a:xfrm>
          <a:custGeom>
            <a:pathLst>
              <a:path w="29540" h="168414">
                <a:moveTo>
                  <a:pt x="0" y="6083"/>
                </a:moveTo>
                <a:cubicBezTo>
                  <a:pt x="8864" y="4077"/>
                  <a:pt x="17373" y="2045"/>
                  <a:pt x="25590" y="0"/>
                </a:cubicBezTo>
                <a:cubicBezTo>
                  <a:pt x="29540" y="64198"/>
                  <a:pt x="23749" y="117817"/>
                  <a:pt x="15176" y="168414"/>
                </a:cubicBezTo>
                <a:cubicBezTo>
                  <a:pt x="5194" y="119201"/>
                  <a:pt x="571" y="64668"/>
                  <a:pt x="0" y="6083"/>
                </a:cubicBezTo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 rot="0" flipH="0" flipV="0">
            <a:off x="6285901" y="2563089"/>
            <a:ext cx="29540" cy="168414"/>
          </a:xfrm>
          <a:custGeom>
            <a:pathLst>
              <a:path w="29540" h="168414">
                <a:moveTo>
                  <a:pt x="0" y="6083"/>
                </a:moveTo>
                <a:cubicBezTo>
                  <a:pt x="8864" y="4077"/>
                  <a:pt x="17373" y="2045"/>
                  <a:pt x="25590" y="0"/>
                </a:cubicBezTo>
                <a:cubicBezTo>
                  <a:pt x="29540" y="64198"/>
                  <a:pt x="23749" y="117817"/>
                  <a:pt x="15176" y="168414"/>
                </a:cubicBezTo>
                <a:cubicBezTo>
                  <a:pt x="5194" y="119201"/>
                  <a:pt x="571" y="64668"/>
                  <a:pt x="0" y="6083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2" name="Picture 792"/>
          <p:cNvPicPr>
            <a:picLocks noChangeAspect="0" noChangeArrowheads="1"/>
          </p:cNvPicPr>
          <p:nvPr/>
        </p:nvPicPr>
        <p:blipFill>
          <a:blip r:embed="rId7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53649" y="2160411"/>
            <a:ext cx="483269" cy="313422"/>
          </a:xfrm>
          <a:prstGeom prst="rect">
            <a:avLst/>
          </a:prstGeom>
          <a:noFill/>
          <a:extLst/>
        </p:spPr>
      </p:pic>
      <p:sp>
        <p:nvSpPr>
          <p:cNvPr id="793" name="Freeform 793"/>
          <p:cNvSpPr/>
          <p:nvPr/>
        </p:nvSpPr>
        <p:spPr>
          <a:xfrm rot="0" flipH="0" flipV="0">
            <a:off x="5740435" y="2172708"/>
            <a:ext cx="483780" cy="288416"/>
          </a:xfrm>
          <a:custGeom>
            <a:pathLst>
              <a:path w="483780" h="288416">
                <a:moveTo>
                  <a:pt x="122212" y="6553"/>
                </a:moveTo>
                <a:cubicBezTo>
                  <a:pt x="149974" y="28892"/>
                  <a:pt x="147548" y="82232"/>
                  <a:pt x="115596" y="116128"/>
                </a:cubicBezTo>
                <a:cubicBezTo>
                  <a:pt x="102680" y="129806"/>
                  <a:pt x="82182" y="134607"/>
                  <a:pt x="71235" y="130771"/>
                </a:cubicBezTo>
                <a:lnTo>
                  <a:pt x="483780" y="259244"/>
                </a:lnTo>
                <a:lnTo>
                  <a:pt x="461924" y="288416"/>
                </a:lnTo>
                <a:cubicBezTo>
                  <a:pt x="346913" y="249694"/>
                  <a:pt x="167652" y="191947"/>
                  <a:pt x="48438" y="160781"/>
                </a:cubicBezTo>
                <a:cubicBezTo>
                  <a:pt x="0" y="111086"/>
                  <a:pt x="35852" y="4013"/>
                  <a:pt x="97371" y="458"/>
                </a:cubicBezTo>
                <a:cubicBezTo>
                  <a:pt x="105309" y="0"/>
                  <a:pt x="113551" y="2172"/>
                  <a:pt x="122212" y="655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4" name="Picture 794"/>
          <p:cNvPicPr>
            <a:picLocks noChangeAspect="0" noChangeArrowheads="1"/>
          </p:cNvPicPr>
          <p:nvPr/>
        </p:nvPicPr>
        <p:blipFill>
          <a:blip r:embed="rId7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9419" y="2164359"/>
            <a:ext cx="902804" cy="373037"/>
          </a:xfrm>
          <a:prstGeom prst="rect">
            <a:avLst/>
          </a:prstGeom>
          <a:noFill/>
          <a:extLst/>
        </p:spPr>
      </p:pic>
      <p:sp>
        <p:nvSpPr>
          <p:cNvPr id="795" name="Freeform 795"/>
          <p:cNvSpPr/>
          <p:nvPr/>
        </p:nvSpPr>
        <p:spPr>
          <a:xfrm rot="0" flipH="0" flipV="0">
            <a:off x="6032123" y="2168388"/>
            <a:ext cx="877404" cy="356310"/>
          </a:xfrm>
          <a:custGeom>
            <a:pathLst>
              <a:path w="877404" h="356310">
                <a:moveTo>
                  <a:pt x="637197" y="41389"/>
                </a:moveTo>
                <a:cubicBezTo>
                  <a:pt x="731177" y="6795"/>
                  <a:pt x="810958" y="0"/>
                  <a:pt x="877404" y="19228"/>
                </a:cubicBezTo>
                <a:lnTo>
                  <a:pt x="842670" y="49758"/>
                </a:lnTo>
                <a:cubicBezTo>
                  <a:pt x="561785" y="182498"/>
                  <a:pt x="280886" y="298779"/>
                  <a:pt x="0" y="356310"/>
                </a:cubicBezTo>
                <a:cubicBezTo>
                  <a:pt x="10186" y="325830"/>
                  <a:pt x="75172" y="281088"/>
                  <a:pt x="171400" y="242963"/>
                </a:cubicBezTo>
                <a:cubicBezTo>
                  <a:pt x="171857" y="242760"/>
                  <a:pt x="173762" y="242925"/>
                  <a:pt x="173317" y="244652"/>
                </a:cubicBezTo>
                <a:cubicBezTo>
                  <a:pt x="171031" y="253199"/>
                  <a:pt x="159639" y="277824"/>
                  <a:pt x="160097" y="280275"/>
                </a:cubicBezTo>
                <a:cubicBezTo>
                  <a:pt x="161278" y="286854"/>
                  <a:pt x="166193" y="283908"/>
                  <a:pt x="169406" y="281266"/>
                </a:cubicBezTo>
                <a:cubicBezTo>
                  <a:pt x="176442" y="275513"/>
                  <a:pt x="193472" y="230860"/>
                  <a:pt x="202337" y="227786"/>
                </a:cubicBezTo>
                <a:cubicBezTo>
                  <a:pt x="260198" y="207759"/>
                  <a:pt x="323152" y="183286"/>
                  <a:pt x="382867" y="157746"/>
                </a:cubicBezTo>
                <a:cubicBezTo>
                  <a:pt x="383286" y="157555"/>
                  <a:pt x="385509" y="158635"/>
                  <a:pt x="384607" y="161238"/>
                </a:cubicBezTo>
                <a:cubicBezTo>
                  <a:pt x="379134" y="176783"/>
                  <a:pt x="353568" y="230606"/>
                  <a:pt x="353594" y="233311"/>
                </a:cubicBezTo>
                <a:cubicBezTo>
                  <a:pt x="353619" y="236562"/>
                  <a:pt x="356845" y="239001"/>
                  <a:pt x="360807" y="237121"/>
                </a:cubicBezTo>
                <a:cubicBezTo>
                  <a:pt x="385979" y="225196"/>
                  <a:pt x="389509" y="162483"/>
                  <a:pt x="415875" y="144436"/>
                </a:cubicBezTo>
                <a:cubicBezTo>
                  <a:pt x="422428" y="139953"/>
                  <a:pt x="440081" y="134302"/>
                  <a:pt x="447307" y="130974"/>
                </a:cubicBezTo>
                <a:cubicBezTo>
                  <a:pt x="522504" y="96253"/>
                  <a:pt x="567271" y="77710"/>
                  <a:pt x="607886" y="57098"/>
                </a:cubicBezTo>
                <a:cubicBezTo>
                  <a:pt x="608622" y="56730"/>
                  <a:pt x="615290" y="56946"/>
                  <a:pt x="615087" y="63753"/>
                </a:cubicBezTo>
                <a:cubicBezTo>
                  <a:pt x="613855" y="102221"/>
                  <a:pt x="616395" y="131444"/>
                  <a:pt x="618452" y="130352"/>
                </a:cubicBezTo>
                <a:cubicBezTo>
                  <a:pt x="620014" y="129527"/>
                  <a:pt x="624815" y="130339"/>
                  <a:pt x="625602" y="125513"/>
                </a:cubicBezTo>
                <a:cubicBezTo>
                  <a:pt x="630060" y="98157"/>
                  <a:pt x="633019" y="43205"/>
                  <a:pt x="637197" y="41389"/>
                </a:cubicBezTo>
                <a:close/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 rot="0" flipH="0" flipV="0">
            <a:off x="6093945" y="2432138"/>
            <a:ext cx="91312" cy="67588"/>
          </a:xfrm>
          <a:custGeom>
            <a:pathLst>
              <a:path w="91312" h="67588">
                <a:moveTo>
                  <a:pt x="68529" y="51879"/>
                </a:moveTo>
                <a:lnTo>
                  <a:pt x="91312" y="0"/>
                </a:lnTo>
                <a:moveTo>
                  <a:pt x="50229" y="55854"/>
                </a:moveTo>
                <a:lnTo>
                  <a:pt x="77914" y="4458"/>
                </a:lnTo>
                <a:moveTo>
                  <a:pt x="34963" y="58914"/>
                </a:moveTo>
                <a:lnTo>
                  <a:pt x="61481" y="11265"/>
                </a:lnTo>
                <a:moveTo>
                  <a:pt x="25108" y="57022"/>
                </a:moveTo>
                <a:lnTo>
                  <a:pt x="45060" y="19723"/>
                </a:lnTo>
                <a:moveTo>
                  <a:pt x="0" y="67588"/>
                </a:moveTo>
                <a:lnTo>
                  <a:pt x="24651" y="28638"/>
                </a:lnTo>
              </a:path>
            </a:pathLst>
          </a:custGeom>
          <a:noFill/>
          <a:ln w="9448" cap="flat" cmpd="sng">
            <a:solidFill>
              <a:srgbClr val="7C808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 rot="0" flipH="0" flipV="0">
            <a:off x="6181591" y="2452230"/>
            <a:ext cx="12471" cy="36550"/>
          </a:xfrm>
          <a:custGeom>
            <a:pathLst>
              <a:path w="12471" h="36550">
                <a:moveTo>
                  <a:pt x="12471" y="0"/>
                </a:moveTo>
                <a:lnTo>
                  <a:pt x="0" y="36550"/>
                </a:ln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 rot="0" flipH="0" flipV="0">
            <a:off x="6258966" y="2190098"/>
            <a:ext cx="555536" cy="259638"/>
          </a:xfrm>
          <a:custGeom>
            <a:pathLst>
              <a:path w="555536" h="259638">
                <a:moveTo>
                  <a:pt x="555536" y="393"/>
                </a:moveTo>
                <a:lnTo>
                  <a:pt x="538709" y="53986"/>
                </a:lnTo>
                <a:moveTo>
                  <a:pt x="527749" y="0"/>
                </a:moveTo>
                <a:cubicBezTo>
                  <a:pt x="522986" y="26681"/>
                  <a:pt x="513741" y="50380"/>
                  <a:pt x="499593" y="70814"/>
                </a:cubicBezTo>
                <a:moveTo>
                  <a:pt x="487846" y="51256"/>
                </a:moveTo>
                <a:lnTo>
                  <a:pt x="476898" y="80593"/>
                </a:lnTo>
                <a:moveTo>
                  <a:pt x="481191" y="25043"/>
                </a:moveTo>
                <a:lnTo>
                  <a:pt x="458902" y="88810"/>
                </a:lnTo>
                <a:moveTo>
                  <a:pt x="469862" y="20344"/>
                </a:moveTo>
                <a:lnTo>
                  <a:pt x="437388" y="98983"/>
                </a:lnTo>
                <a:moveTo>
                  <a:pt x="442862" y="36384"/>
                </a:moveTo>
                <a:lnTo>
                  <a:pt x="418211" y="107199"/>
                </a:lnTo>
                <a:moveTo>
                  <a:pt x="424485" y="42252"/>
                </a:moveTo>
                <a:lnTo>
                  <a:pt x="406083" y="113067"/>
                </a:lnTo>
                <a:moveTo>
                  <a:pt x="384671" y="85775"/>
                </a:moveTo>
                <a:lnTo>
                  <a:pt x="370586" y="128421"/>
                </a:lnTo>
                <a:moveTo>
                  <a:pt x="378803" y="50570"/>
                </a:moveTo>
                <a:lnTo>
                  <a:pt x="348679" y="135851"/>
                </a:lnTo>
                <a:moveTo>
                  <a:pt x="358852" y="62699"/>
                </a:moveTo>
                <a:lnTo>
                  <a:pt x="324816" y="148767"/>
                </a:lnTo>
                <a:moveTo>
                  <a:pt x="333807" y="75996"/>
                </a:moveTo>
                <a:lnTo>
                  <a:pt x="305639" y="156196"/>
                </a:lnTo>
                <a:moveTo>
                  <a:pt x="313868" y="80695"/>
                </a:moveTo>
                <a:lnTo>
                  <a:pt x="281775" y="165200"/>
                </a:lnTo>
                <a:moveTo>
                  <a:pt x="288430" y="97509"/>
                </a:moveTo>
                <a:lnTo>
                  <a:pt x="252057" y="177316"/>
                </a:lnTo>
                <a:moveTo>
                  <a:pt x="255182" y="125284"/>
                </a:moveTo>
                <a:lnTo>
                  <a:pt x="228575" y="182015"/>
                </a:lnTo>
                <a:moveTo>
                  <a:pt x="134265" y="160578"/>
                </a:moveTo>
                <a:cubicBezTo>
                  <a:pt x="127407" y="186409"/>
                  <a:pt x="117475" y="209549"/>
                  <a:pt x="105614" y="230999"/>
                </a:cubicBezTo>
                <a:moveTo>
                  <a:pt x="117590" y="168325"/>
                </a:moveTo>
                <a:lnTo>
                  <a:pt x="86373" y="238289"/>
                </a:lnTo>
                <a:moveTo>
                  <a:pt x="98336" y="174903"/>
                </a:moveTo>
                <a:cubicBezTo>
                  <a:pt x="91745" y="197954"/>
                  <a:pt x="80658" y="220547"/>
                  <a:pt x="67831" y="242988"/>
                </a:cubicBezTo>
                <a:moveTo>
                  <a:pt x="81903" y="181482"/>
                </a:moveTo>
                <a:cubicBezTo>
                  <a:pt x="70168" y="203770"/>
                  <a:pt x="56947" y="227316"/>
                  <a:pt x="41999" y="252373"/>
                </a:cubicBezTo>
                <a:moveTo>
                  <a:pt x="63132" y="187095"/>
                </a:moveTo>
                <a:lnTo>
                  <a:pt x="23229" y="257301"/>
                </a:lnTo>
                <a:moveTo>
                  <a:pt x="32614" y="199084"/>
                </a:moveTo>
                <a:cubicBezTo>
                  <a:pt x="24029" y="219582"/>
                  <a:pt x="12954" y="239749"/>
                  <a:pt x="0" y="259638"/>
                </a:cubicBezTo>
              </a:path>
            </a:pathLst>
          </a:custGeom>
          <a:noFill/>
          <a:ln w="9448" cap="flat" cmpd="sng">
            <a:solidFill>
              <a:srgbClr val="7C808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9" name="Picture 799"/>
          <p:cNvPicPr>
            <a:picLocks noChangeAspect="0" noChangeArrowheads="1"/>
          </p:cNvPicPr>
          <p:nvPr/>
        </p:nvPicPr>
        <p:blipFill>
          <a:blip r:embed="rId7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9762" y="2238211"/>
            <a:ext cx="797611" cy="317309"/>
          </a:xfrm>
          <a:prstGeom prst="rect">
            <a:avLst/>
          </a:prstGeom>
          <a:noFill/>
          <a:extLst/>
        </p:spPr>
      </p:pic>
      <p:sp>
        <p:nvSpPr>
          <p:cNvPr id="800" name="Freeform 800"/>
          <p:cNvSpPr/>
          <p:nvPr/>
        </p:nvSpPr>
        <p:spPr>
          <a:xfrm rot="0" flipH="0" flipV="0">
            <a:off x="6032460" y="2250897"/>
            <a:ext cx="772223" cy="291921"/>
          </a:xfrm>
          <a:custGeom>
            <a:pathLst>
              <a:path w="772223" h="291921">
                <a:moveTo>
                  <a:pt x="0" y="275145"/>
                </a:moveTo>
                <a:cubicBezTo>
                  <a:pt x="273507" y="217360"/>
                  <a:pt x="525652" y="114554"/>
                  <a:pt x="772223" y="0"/>
                </a:cubicBezTo>
                <a:cubicBezTo>
                  <a:pt x="539419" y="121806"/>
                  <a:pt x="291477" y="236106"/>
                  <a:pt x="5270" y="291921"/>
                </a:cubicBezTo>
                <a:cubicBezTo>
                  <a:pt x="2184" y="282295"/>
                  <a:pt x="2184" y="282295"/>
                  <a:pt x="0" y="27514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 rot="0" flipH="0" flipV="0">
            <a:off x="6381180" y="2297554"/>
            <a:ext cx="276669" cy="128409"/>
          </a:xfrm>
          <a:custGeom>
            <a:pathLst>
              <a:path w="276669" h="128409">
                <a:moveTo>
                  <a:pt x="273926" y="0"/>
                </a:moveTo>
                <a:lnTo>
                  <a:pt x="276669" y="19100"/>
                </a:lnTo>
                <a:moveTo>
                  <a:pt x="6985" y="108140"/>
                </a:moveTo>
                <a:lnTo>
                  <a:pt x="0" y="128409"/>
                </a:ln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2" name="Picture 802"/>
          <p:cNvPicPr>
            <a:picLocks noChangeAspect="0" noChangeArrowheads="1"/>
          </p:cNvPicPr>
          <p:nvPr/>
        </p:nvPicPr>
        <p:blipFill>
          <a:blip r:embed="rId8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61329" y="2548637"/>
            <a:ext cx="166331" cy="133323"/>
          </a:xfrm>
          <a:prstGeom prst="rect">
            <a:avLst/>
          </a:prstGeom>
          <a:noFill/>
          <a:extLst/>
        </p:spPr>
      </p:pic>
      <p:sp>
        <p:nvSpPr>
          <p:cNvPr id="803" name="Freeform 803"/>
          <p:cNvSpPr/>
          <p:nvPr/>
        </p:nvSpPr>
        <p:spPr>
          <a:xfrm rot="0" flipH="0" flipV="0">
            <a:off x="5774028" y="2561334"/>
            <a:ext cx="140944" cy="107924"/>
          </a:xfrm>
          <a:custGeom>
            <a:pathLst>
              <a:path w="140944" h="107924">
                <a:moveTo>
                  <a:pt x="140944" y="0"/>
                </a:moveTo>
                <a:lnTo>
                  <a:pt x="121628" y="50126"/>
                </a:lnTo>
                <a:cubicBezTo>
                  <a:pt x="96037" y="61798"/>
                  <a:pt x="74625" y="82219"/>
                  <a:pt x="59995" y="104317"/>
                </a:cubicBezTo>
                <a:lnTo>
                  <a:pt x="0" y="107924"/>
                </a:lnTo>
                <a:cubicBezTo>
                  <a:pt x="24016" y="69062"/>
                  <a:pt x="78854" y="29984"/>
                  <a:pt x="14094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4" name="Picture 804"/>
          <p:cNvPicPr>
            <a:picLocks noChangeAspect="0" noChangeArrowheads="1"/>
          </p:cNvPicPr>
          <p:nvPr/>
        </p:nvPicPr>
        <p:blipFill>
          <a:blip r:embed="rId8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0265" y="2210754"/>
            <a:ext cx="112305" cy="106624"/>
          </a:xfrm>
          <a:prstGeom prst="rect">
            <a:avLst/>
          </a:prstGeom>
          <a:noFill/>
          <a:extLst/>
        </p:spPr>
      </p:pic>
      <p:sp>
        <p:nvSpPr>
          <p:cNvPr id="805" name="Freeform 805"/>
          <p:cNvSpPr/>
          <p:nvPr/>
        </p:nvSpPr>
        <p:spPr>
          <a:xfrm rot="0" flipH="0" flipV="0">
            <a:off x="5791748" y="2223288"/>
            <a:ext cx="88125" cy="89623"/>
          </a:xfrm>
          <a:custGeom>
            <a:pathLst>
              <a:path w="88125" h="89623">
                <a:moveTo>
                  <a:pt x="88125" y="20167"/>
                </a:moveTo>
                <a:cubicBezTo>
                  <a:pt x="85611" y="29958"/>
                  <a:pt x="82626" y="39039"/>
                  <a:pt x="78131" y="47078"/>
                </a:cubicBezTo>
                <a:cubicBezTo>
                  <a:pt x="62713" y="74599"/>
                  <a:pt x="36386" y="89623"/>
                  <a:pt x="9982" y="76694"/>
                </a:cubicBezTo>
                <a:cubicBezTo>
                  <a:pt x="4953" y="74230"/>
                  <a:pt x="0" y="61327"/>
                  <a:pt x="1410" y="47421"/>
                </a:cubicBezTo>
                <a:cubicBezTo>
                  <a:pt x="2921" y="32473"/>
                  <a:pt x="11252" y="16650"/>
                  <a:pt x="24448" y="7582"/>
                </a:cubicBezTo>
                <a:cubicBezTo>
                  <a:pt x="32385" y="2121"/>
                  <a:pt x="39789" y="0"/>
                  <a:pt x="46914" y="178"/>
                </a:cubicBezTo>
                <a:cubicBezTo>
                  <a:pt x="58750" y="3950"/>
                  <a:pt x="72733" y="11798"/>
                  <a:pt x="88125" y="2016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 rot="0" flipH="0" flipV="0">
            <a:off x="6054810" y="2418601"/>
            <a:ext cx="84467" cy="50977"/>
          </a:xfrm>
          <a:custGeom>
            <a:pathLst>
              <a:path w="84467" h="50977">
                <a:moveTo>
                  <a:pt x="20078" y="0"/>
                </a:moveTo>
                <a:lnTo>
                  <a:pt x="84467" y="21412"/>
                </a:lnTo>
                <a:lnTo>
                  <a:pt x="32727" y="50977"/>
                </a:lnTo>
                <a:lnTo>
                  <a:pt x="0" y="23685"/>
                </a:lnTo>
                <a:close/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 rot="0" flipH="0" flipV="0">
            <a:off x="6054810" y="2418601"/>
            <a:ext cx="84467" cy="50977"/>
          </a:xfrm>
          <a:custGeom>
            <a:pathLst>
              <a:path w="84467" h="50977">
                <a:moveTo>
                  <a:pt x="20078" y="0"/>
                </a:moveTo>
                <a:lnTo>
                  <a:pt x="84467" y="21412"/>
                </a:lnTo>
                <a:lnTo>
                  <a:pt x="32727" y="50977"/>
                </a:lnTo>
                <a:lnTo>
                  <a:pt x="0" y="23685"/>
                </a:lnTo>
                <a:lnTo>
                  <a:pt x="20078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 rot="0" flipH="0" flipV="0">
            <a:off x="6626669" y="2446464"/>
            <a:ext cx="43459" cy="56603"/>
          </a:xfrm>
          <a:custGeom>
            <a:pathLst>
              <a:path w="43459" h="56603">
                <a:moveTo>
                  <a:pt x="0" y="7658"/>
                </a:moveTo>
                <a:lnTo>
                  <a:pt x="17551" y="0"/>
                </a:lnTo>
                <a:cubicBezTo>
                  <a:pt x="33591" y="13258"/>
                  <a:pt x="43459" y="33667"/>
                  <a:pt x="39916" y="56603"/>
                </a:cubicBezTo>
                <a:lnTo>
                  <a:pt x="17221" y="49987"/>
                </a:lnTo>
                <a:cubicBezTo>
                  <a:pt x="15468" y="38023"/>
                  <a:pt x="10706" y="24980"/>
                  <a:pt x="622" y="16929"/>
                </a:cubicBezTo>
                <a:close/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 rot="0" flipH="0" flipV="0">
            <a:off x="6626669" y="2446464"/>
            <a:ext cx="43459" cy="56603"/>
          </a:xfrm>
          <a:custGeom>
            <a:pathLst>
              <a:path w="43459" h="56603">
                <a:moveTo>
                  <a:pt x="0" y="7658"/>
                </a:moveTo>
                <a:lnTo>
                  <a:pt x="17551" y="0"/>
                </a:lnTo>
                <a:cubicBezTo>
                  <a:pt x="33591" y="13258"/>
                  <a:pt x="43459" y="33667"/>
                  <a:pt x="39916" y="56603"/>
                </a:cubicBezTo>
                <a:lnTo>
                  <a:pt x="17221" y="49987"/>
                </a:lnTo>
                <a:cubicBezTo>
                  <a:pt x="15468" y="38023"/>
                  <a:pt x="10706" y="24980"/>
                  <a:pt x="622" y="16929"/>
                </a:cubicBezTo>
                <a:lnTo>
                  <a:pt x="0" y="7658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0" name="Picture 810"/>
          <p:cNvPicPr>
            <a:picLocks noChangeAspect="0" noChangeArrowheads="1"/>
          </p:cNvPicPr>
          <p:nvPr/>
        </p:nvPicPr>
        <p:blipFill>
          <a:blip r:embed="rId8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82492" y="2515197"/>
            <a:ext cx="187967" cy="242994"/>
          </a:xfrm>
          <a:prstGeom prst="rect">
            <a:avLst/>
          </a:prstGeom>
          <a:noFill/>
          <a:extLst/>
        </p:spPr>
      </p:pic>
      <p:sp>
        <p:nvSpPr>
          <p:cNvPr id="811" name="Freeform 811"/>
          <p:cNvSpPr/>
          <p:nvPr/>
        </p:nvSpPr>
        <p:spPr>
          <a:xfrm rot="0" flipH="0" flipV="0">
            <a:off x="6091516" y="2527896"/>
            <a:ext cx="166242" cy="272502"/>
          </a:xfrm>
          <a:custGeom>
            <a:pathLst>
              <a:path w="166242" h="272502">
                <a:moveTo>
                  <a:pt x="3835" y="45300"/>
                </a:moveTo>
                <a:lnTo>
                  <a:pt x="78930" y="0"/>
                </a:lnTo>
                <a:lnTo>
                  <a:pt x="118084" y="965"/>
                </a:lnTo>
                <a:lnTo>
                  <a:pt x="99656" y="56095"/>
                </a:lnTo>
                <a:cubicBezTo>
                  <a:pt x="85343" y="144994"/>
                  <a:pt x="104368" y="189152"/>
                  <a:pt x="166242" y="175830"/>
                </a:cubicBezTo>
                <a:cubicBezTo>
                  <a:pt x="65353" y="272502"/>
                  <a:pt x="0" y="189902"/>
                  <a:pt x="3835" y="4530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2" name="Picture 812"/>
          <p:cNvPicPr>
            <a:picLocks noChangeAspect="0" noChangeArrowheads="1"/>
          </p:cNvPicPr>
          <p:nvPr/>
        </p:nvPicPr>
        <p:blipFill>
          <a:blip r:embed="rId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72707" y="2506968"/>
            <a:ext cx="411394" cy="191106"/>
          </a:xfrm>
          <a:prstGeom prst="rect">
            <a:avLst/>
          </a:prstGeom>
          <a:noFill/>
          <a:extLst/>
        </p:spPr>
      </p:pic>
      <p:sp>
        <p:nvSpPr>
          <p:cNvPr id="813" name="Freeform 813"/>
          <p:cNvSpPr/>
          <p:nvPr/>
        </p:nvSpPr>
        <p:spPr>
          <a:xfrm rot="0" flipH="0" flipV="0">
            <a:off x="6385410" y="2519669"/>
            <a:ext cx="427760" cy="182790"/>
          </a:xfrm>
          <a:custGeom>
            <a:pathLst>
              <a:path w="427760" h="182790">
                <a:moveTo>
                  <a:pt x="302018" y="127482"/>
                </a:moveTo>
                <a:cubicBezTo>
                  <a:pt x="247650" y="96761"/>
                  <a:pt x="296100" y="3797"/>
                  <a:pt x="347407" y="2692"/>
                </a:cubicBezTo>
                <a:cubicBezTo>
                  <a:pt x="427760" y="18720"/>
                  <a:pt x="369010" y="182790"/>
                  <a:pt x="294983" y="164261"/>
                </a:cubicBezTo>
                <a:cubicBezTo>
                  <a:pt x="205664" y="111900"/>
                  <a:pt x="104965" y="64046"/>
                  <a:pt x="0" y="17932"/>
                </a:cubicBezTo>
                <a:lnTo>
                  <a:pt x="49644" y="0"/>
                </a:lnTo>
                <a:cubicBezTo>
                  <a:pt x="138430" y="38100"/>
                  <a:pt x="222110" y="81026"/>
                  <a:pt x="302018" y="12748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4" name="Picture 814"/>
          <p:cNvPicPr>
            <a:picLocks noChangeAspect="0" noChangeArrowheads="1"/>
          </p:cNvPicPr>
          <p:nvPr/>
        </p:nvPicPr>
        <p:blipFill>
          <a:blip r:embed="rId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50844" y="2545335"/>
            <a:ext cx="96315" cy="117377"/>
          </a:xfrm>
          <a:prstGeom prst="rect">
            <a:avLst/>
          </a:prstGeom>
          <a:noFill/>
          <a:extLst/>
        </p:spPr>
      </p:pic>
      <p:sp>
        <p:nvSpPr>
          <p:cNvPr id="815" name="Freeform 815"/>
          <p:cNvSpPr/>
          <p:nvPr/>
        </p:nvSpPr>
        <p:spPr>
          <a:xfrm rot="0" flipH="0" flipV="0">
            <a:off x="6633843" y="2558041"/>
            <a:ext cx="105358" cy="114388"/>
          </a:xfrm>
          <a:custGeom>
            <a:pathLst>
              <a:path w="105358" h="114388">
                <a:moveTo>
                  <a:pt x="45224" y="0"/>
                </a:moveTo>
                <a:lnTo>
                  <a:pt x="85038" y="12039"/>
                </a:lnTo>
                <a:cubicBezTo>
                  <a:pt x="104837" y="28740"/>
                  <a:pt x="105358" y="53784"/>
                  <a:pt x="88886" y="78968"/>
                </a:cubicBezTo>
                <a:cubicBezTo>
                  <a:pt x="65721" y="114388"/>
                  <a:pt x="0" y="73901"/>
                  <a:pt x="4522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6" name="Picture 816"/>
          <p:cNvPicPr>
            <a:picLocks noChangeAspect="0" noChangeArrowheads="1"/>
          </p:cNvPicPr>
          <p:nvPr/>
        </p:nvPicPr>
        <p:blipFill>
          <a:blip r:embed="rId8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65531" y="2462963"/>
            <a:ext cx="379984" cy="190676"/>
          </a:xfrm>
          <a:prstGeom prst="rect">
            <a:avLst/>
          </a:prstGeom>
          <a:noFill/>
          <a:extLst/>
        </p:spPr>
      </p:pic>
      <p:sp>
        <p:nvSpPr>
          <p:cNvPr id="817" name="Freeform 817"/>
          <p:cNvSpPr/>
          <p:nvPr/>
        </p:nvSpPr>
        <p:spPr>
          <a:xfrm rot="0" flipH="0" flipV="0">
            <a:off x="6378235" y="2475671"/>
            <a:ext cx="354570" cy="165265"/>
          </a:xfrm>
          <a:custGeom>
            <a:pathLst>
              <a:path w="354570" h="165265">
                <a:moveTo>
                  <a:pt x="194284" y="0"/>
                </a:moveTo>
                <a:lnTo>
                  <a:pt x="108699" y="29895"/>
                </a:lnTo>
                <a:lnTo>
                  <a:pt x="1956" y="1765"/>
                </a:lnTo>
                <a:lnTo>
                  <a:pt x="0" y="4978"/>
                </a:lnTo>
                <a:lnTo>
                  <a:pt x="43828" y="21691"/>
                </a:lnTo>
                <a:lnTo>
                  <a:pt x="65468" y="29781"/>
                </a:lnTo>
                <a:cubicBezTo>
                  <a:pt x="72568" y="32029"/>
                  <a:pt x="75057" y="35001"/>
                  <a:pt x="69431" y="39230"/>
                </a:cubicBezTo>
                <a:lnTo>
                  <a:pt x="56540" y="43942"/>
                </a:lnTo>
                <a:cubicBezTo>
                  <a:pt x="141402" y="80454"/>
                  <a:pt x="222338" y="121513"/>
                  <a:pt x="300443" y="165265"/>
                </a:cubicBezTo>
                <a:cubicBezTo>
                  <a:pt x="267423" y="124587"/>
                  <a:pt x="302043" y="51053"/>
                  <a:pt x="354570" y="46685"/>
                </a:cubicBezTo>
                <a:lnTo>
                  <a:pt x="194284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 rot="0" flipH="0" flipV="0">
            <a:off x="5925649" y="2432932"/>
            <a:ext cx="51409" cy="91313"/>
          </a:xfrm>
          <a:custGeom>
            <a:pathLst>
              <a:path w="51409" h="91313">
                <a:moveTo>
                  <a:pt x="41351" y="0"/>
                </a:moveTo>
                <a:cubicBezTo>
                  <a:pt x="47281" y="8254"/>
                  <a:pt x="50685" y="20688"/>
                  <a:pt x="51409" y="35725"/>
                </a:cubicBezTo>
                <a:cubicBezTo>
                  <a:pt x="37516" y="42760"/>
                  <a:pt x="31242" y="54876"/>
                  <a:pt x="29121" y="75692"/>
                </a:cubicBezTo>
                <a:cubicBezTo>
                  <a:pt x="29058" y="76428"/>
                  <a:pt x="32157" y="90563"/>
                  <a:pt x="32106" y="91313"/>
                </a:cubicBezTo>
                <a:cubicBezTo>
                  <a:pt x="27978" y="89687"/>
                  <a:pt x="18326" y="82524"/>
                  <a:pt x="13259" y="83870"/>
                </a:cubicBezTo>
                <a:cubicBezTo>
                  <a:pt x="13056" y="83908"/>
                  <a:pt x="12256" y="79692"/>
                  <a:pt x="12065" y="79768"/>
                </a:cubicBezTo>
                <a:cubicBezTo>
                  <a:pt x="0" y="32321"/>
                  <a:pt x="22009" y="33477"/>
                  <a:pt x="41351" y="0"/>
                </a:cubicBezTo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 rot="0" flipH="0" flipV="0">
            <a:off x="5925649" y="2432932"/>
            <a:ext cx="51409" cy="91313"/>
          </a:xfrm>
          <a:custGeom>
            <a:pathLst>
              <a:path w="51409" h="91313">
                <a:moveTo>
                  <a:pt x="41351" y="0"/>
                </a:moveTo>
                <a:cubicBezTo>
                  <a:pt x="47281" y="8254"/>
                  <a:pt x="50685" y="20688"/>
                  <a:pt x="51409" y="35725"/>
                </a:cubicBezTo>
                <a:cubicBezTo>
                  <a:pt x="37516" y="42760"/>
                  <a:pt x="31242" y="54876"/>
                  <a:pt x="29121" y="75692"/>
                </a:cubicBezTo>
                <a:cubicBezTo>
                  <a:pt x="29058" y="76428"/>
                  <a:pt x="32157" y="90563"/>
                  <a:pt x="32106" y="91313"/>
                </a:cubicBezTo>
                <a:cubicBezTo>
                  <a:pt x="27978" y="89687"/>
                  <a:pt x="18326" y="82524"/>
                  <a:pt x="13259" y="83870"/>
                </a:cubicBezTo>
                <a:cubicBezTo>
                  <a:pt x="13056" y="83908"/>
                  <a:pt x="12256" y="79692"/>
                  <a:pt x="12065" y="79768"/>
                </a:cubicBezTo>
                <a:cubicBezTo>
                  <a:pt x="0" y="32321"/>
                  <a:pt x="22009" y="33477"/>
                  <a:pt x="4135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0" name="Picture 820"/>
          <p:cNvPicPr>
            <a:picLocks noChangeAspect="0" noChangeArrowheads="1"/>
          </p:cNvPicPr>
          <p:nvPr/>
        </p:nvPicPr>
        <p:blipFill>
          <a:blip r:embed="rId8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17336" y="2550134"/>
            <a:ext cx="256155" cy="183308"/>
          </a:xfrm>
          <a:prstGeom prst="rect">
            <a:avLst/>
          </a:prstGeom>
          <a:noFill/>
          <a:extLst/>
        </p:spPr>
      </p:pic>
      <p:sp>
        <p:nvSpPr>
          <p:cNvPr id="821" name="Freeform 821"/>
          <p:cNvSpPr/>
          <p:nvPr/>
        </p:nvSpPr>
        <p:spPr>
          <a:xfrm rot="0" flipH="0" flipV="0">
            <a:off x="5930029" y="2562829"/>
            <a:ext cx="236410" cy="221233"/>
          </a:xfrm>
          <a:custGeom>
            <a:pathLst>
              <a:path w="236410" h="221233">
                <a:moveTo>
                  <a:pt x="0" y="44678"/>
                </a:moveTo>
                <a:lnTo>
                  <a:pt x="62064" y="12560"/>
                </a:lnTo>
                <a:lnTo>
                  <a:pt x="60020" y="0"/>
                </a:lnTo>
                <a:lnTo>
                  <a:pt x="87236" y="6693"/>
                </a:lnTo>
                <a:lnTo>
                  <a:pt x="88214" y="16510"/>
                </a:lnTo>
                <a:cubicBezTo>
                  <a:pt x="99987" y="48195"/>
                  <a:pt x="122694" y="67830"/>
                  <a:pt x="141668" y="81863"/>
                </a:cubicBezTo>
                <a:cubicBezTo>
                  <a:pt x="150863" y="88658"/>
                  <a:pt x="154698" y="97294"/>
                  <a:pt x="164553" y="99326"/>
                </a:cubicBezTo>
                <a:cubicBezTo>
                  <a:pt x="179006" y="102310"/>
                  <a:pt x="192049" y="101662"/>
                  <a:pt x="203301" y="104685"/>
                </a:cubicBezTo>
                <a:cubicBezTo>
                  <a:pt x="223685" y="110133"/>
                  <a:pt x="236410" y="121716"/>
                  <a:pt x="228282" y="147205"/>
                </a:cubicBezTo>
                <a:cubicBezTo>
                  <a:pt x="175691" y="123049"/>
                  <a:pt x="107670" y="221233"/>
                  <a:pt x="74917" y="78320"/>
                </a:cubicBezTo>
                <a:cubicBezTo>
                  <a:pt x="55626" y="96062"/>
                  <a:pt x="70942" y="139610"/>
                  <a:pt x="46355" y="140918"/>
                </a:cubicBezTo>
                <a:cubicBezTo>
                  <a:pt x="39751" y="106908"/>
                  <a:pt x="19151" y="76593"/>
                  <a:pt x="0" y="4467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Freeform 822"/>
          <p:cNvSpPr/>
          <p:nvPr/>
        </p:nvSpPr>
        <p:spPr>
          <a:xfrm rot="0" flipH="0" flipV="0">
            <a:off x="6023332" y="2614752"/>
            <a:ext cx="64147" cy="70408"/>
          </a:xfrm>
          <a:custGeom>
            <a:pathLst>
              <a:path w="64147" h="70408">
                <a:moveTo>
                  <a:pt x="27000" y="23469"/>
                </a:moveTo>
                <a:cubicBezTo>
                  <a:pt x="32308" y="38569"/>
                  <a:pt x="44741" y="54241"/>
                  <a:pt x="64147" y="70408"/>
                </a:cubicBezTo>
                <a:cubicBezTo>
                  <a:pt x="37490" y="63042"/>
                  <a:pt x="17768" y="34518"/>
                  <a:pt x="0" y="0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Freeform 823"/>
          <p:cNvSpPr/>
          <p:nvPr/>
        </p:nvSpPr>
        <p:spPr>
          <a:xfrm rot="0" flipH="0" flipV="0">
            <a:off x="6551113" y="2402267"/>
            <a:ext cx="68643" cy="145185"/>
          </a:xfrm>
          <a:custGeom>
            <a:pathLst>
              <a:path w="68643" h="145185">
                <a:moveTo>
                  <a:pt x="10617" y="8216"/>
                </a:moveTo>
                <a:cubicBezTo>
                  <a:pt x="1042" y="12521"/>
                  <a:pt x="0" y="20649"/>
                  <a:pt x="4534" y="33552"/>
                </a:cubicBezTo>
                <a:cubicBezTo>
                  <a:pt x="7265" y="41324"/>
                  <a:pt x="16039" y="49465"/>
                  <a:pt x="22199" y="60895"/>
                </a:cubicBezTo>
                <a:cubicBezTo>
                  <a:pt x="25336" y="66737"/>
                  <a:pt x="24828" y="74446"/>
                  <a:pt x="28587" y="81304"/>
                </a:cubicBezTo>
                <a:cubicBezTo>
                  <a:pt x="37007" y="96633"/>
                  <a:pt x="17132" y="99211"/>
                  <a:pt x="20637" y="116051"/>
                </a:cubicBezTo>
                <a:cubicBezTo>
                  <a:pt x="33349" y="139597"/>
                  <a:pt x="55587" y="145185"/>
                  <a:pt x="60528" y="128205"/>
                </a:cubicBezTo>
                <a:cubicBezTo>
                  <a:pt x="61988" y="123189"/>
                  <a:pt x="67170" y="120509"/>
                  <a:pt x="67843" y="111670"/>
                </a:cubicBezTo>
                <a:cubicBezTo>
                  <a:pt x="68402" y="104177"/>
                  <a:pt x="68643" y="90931"/>
                  <a:pt x="59283" y="80428"/>
                </a:cubicBezTo>
                <a:cubicBezTo>
                  <a:pt x="57645" y="78599"/>
                  <a:pt x="56984" y="74014"/>
                  <a:pt x="55346" y="72287"/>
                </a:cubicBezTo>
                <a:cubicBezTo>
                  <a:pt x="53771" y="70636"/>
                  <a:pt x="54152" y="67779"/>
                  <a:pt x="54647" y="66064"/>
                </a:cubicBezTo>
                <a:cubicBezTo>
                  <a:pt x="57035" y="57504"/>
                  <a:pt x="61696" y="50608"/>
                  <a:pt x="60070" y="39178"/>
                </a:cubicBezTo>
                <a:cubicBezTo>
                  <a:pt x="53060" y="14807"/>
                  <a:pt x="28879" y="0"/>
                  <a:pt x="10617" y="8216"/>
                </a:cubicBezTo>
              </a:path>
            </a:pathLst>
          </a:custGeom>
          <a:solidFill>
            <a:srgbClr val="F4D43B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 rot="0" flipH="0" flipV="0">
            <a:off x="6551113" y="2402267"/>
            <a:ext cx="68643" cy="145185"/>
          </a:xfrm>
          <a:custGeom>
            <a:pathLst>
              <a:path w="68643" h="145185">
                <a:moveTo>
                  <a:pt x="10617" y="8216"/>
                </a:moveTo>
                <a:cubicBezTo>
                  <a:pt x="1042" y="12521"/>
                  <a:pt x="0" y="20649"/>
                  <a:pt x="4534" y="33552"/>
                </a:cubicBezTo>
                <a:cubicBezTo>
                  <a:pt x="7265" y="41324"/>
                  <a:pt x="16039" y="49465"/>
                  <a:pt x="22199" y="60895"/>
                </a:cubicBezTo>
                <a:cubicBezTo>
                  <a:pt x="25336" y="66737"/>
                  <a:pt x="24828" y="74446"/>
                  <a:pt x="28587" y="81304"/>
                </a:cubicBezTo>
                <a:cubicBezTo>
                  <a:pt x="37007" y="96633"/>
                  <a:pt x="17132" y="99211"/>
                  <a:pt x="20637" y="116051"/>
                </a:cubicBezTo>
                <a:cubicBezTo>
                  <a:pt x="33349" y="139597"/>
                  <a:pt x="55587" y="145185"/>
                  <a:pt x="60528" y="128205"/>
                </a:cubicBezTo>
                <a:cubicBezTo>
                  <a:pt x="61988" y="123189"/>
                  <a:pt x="67170" y="120509"/>
                  <a:pt x="67843" y="111670"/>
                </a:cubicBezTo>
                <a:cubicBezTo>
                  <a:pt x="68402" y="104177"/>
                  <a:pt x="68643" y="90931"/>
                  <a:pt x="59283" y="80428"/>
                </a:cubicBezTo>
                <a:cubicBezTo>
                  <a:pt x="57645" y="78599"/>
                  <a:pt x="56984" y="74014"/>
                  <a:pt x="55346" y="72287"/>
                </a:cubicBezTo>
                <a:cubicBezTo>
                  <a:pt x="53771" y="70636"/>
                  <a:pt x="54152" y="67779"/>
                  <a:pt x="54647" y="66064"/>
                </a:cubicBezTo>
                <a:cubicBezTo>
                  <a:pt x="57035" y="57504"/>
                  <a:pt x="61696" y="50608"/>
                  <a:pt x="60070" y="39178"/>
                </a:cubicBezTo>
                <a:cubicBezTo>
                  <a:pt x="53060" y="14807"/>
                  <a:pt x="28879" y="0"/>
                  <a:pt x="10617" y="82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 rot="0" flipH="0" flipV="0">
            <a:off x="6553523" y="2427589"/>
            <a:ext cx="40245" cy="82523"/>
          </a:xfrm>
          <a:custGeom>
            <a:pathLst>
              <a:path w="40245" h="82523">
                <a:moveTo>
                  <a:pt x="29489" y="8648"/>
                </a:moveTo>
                <a:cubicBezTo>
                  <a:pt x="21654" y="7213"/>
                  <a:pt x="15545" y="7493"/>
                  <a:pt x="11379" y="9702"/>
                </a:cubicBezTo>
                <a:cubicBezTo>
                  <a:pt x="8814" y="3899"/>
                  <a:pt x="5410" y="0"/>
                  <a:pt x="0" y="470"/>
                </a:cubicBezTo>
                <a:cubicBezTo>
                  <a:pt x="2007" y="9359"/>
                  <a:pt x="5106" y="14896"/>
                  <a:pt x="8941" y="19519"/>
                </a:cubicBezTo>
                <a:cubicBezTo>
                  <a:pt x="16155" y="28256"/>
                  <a:pt x="19177" y="33527"/>
                  <a:pt x="21984" y="41934"/>
                </a:cubicBezTo>
                <a:cubicBezTo>
                  <a:pt x="22873" y="44525"/>
                  <a:pt x="23139" y="46862"/>
                  <a:pt x="23686" y="49516"/>
                </a:cubicBezTo>
                <a:cubicBezTo>
                  <a:pt x="25895" y="59968"/>
                  <a:pt x="24219" y="62267"/>
                  <a:pt x="25578" y="68325"/>
                </a:cubicBezTo>
                <a:cubicBezTo>
                  <a:pt x="26327" y="71640"/>
                  <a:pt x="22682" y="74548"/>
                  <a:pt x="20523" y="77748"/>
                </a:cubicBezTo>
                <a:cubicBezTo>
                  <a:pt x="19584" y="79183"/>
                  <a:pt x="19545" y="81076"/>
                  <a:pt x="18390" y="82523"/>
                </a:cubicBezTo>
                <a:cubicBezTo>
                  <a:pt x="20612" y="77100"/>
                  <a:pt x="33552" y="78764"/>
                  <a:pt x="35508" y="73189"/>
                </a:cubicBezTo>
                <a:cubicBezTo>
                  <a:pt x="39039" y="63207"/>
                  <a:pt x="27521" y="48399"/>
                  <a:pt x="40245" y="39128"/>
                </a:cubicBezTo>
                <a:cubicBezTo>
                  <a:pt x="36562" y="35635"/>
                  <a:pt x="32943" y="35775"/>
                  <a:pt x="29388" y="38137"/>
                </a:cubicBezTo>
                <a:cubicBezTo>
                  <a:pt x="24448" y="33362"/>
                  <a:pt x="27242" y="28879"/>
                  <a:pt x="35839" y="24624"/>
                </a:cubicBezTo>
                <a:cubicBezTo>
                  <a:pt x="30644" y="21132"/>
                  <a:pt x="25286" y="21817"/>
                  <a:pt x="19825" y="25373"/>
                </a:cubicBezTo>
                <a:cubicBezTo>
                  <a:pt x="16840" y="18477"/>
                  <a:pt x="21527" y="13220"/>
                  <a:pt x="29489" y="8648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 rot="0" flipH="0" flipV="0">
            <a:off x="6553523" y="2427589"/>
            <a:ext cx="40245" cy="82523"/>
          </a:xfrm>
          <a:custGeom>
            <a:pathLst>
              <a:path w="40245" h="82523">
                <a:moveTo>
                  <a:pt x="29489" y="8648"/>
                </a:moveTo>
                <a:cubicBezTo>
                  <a:pt x="21654" y="7213"/>
                  <a:pt x="15545" y="7493"/>
                  <a:pt x="11379" y="9702"/>
                </a:cubicBezTo>
                <a:cubicBezTo>
                  <a:pt x="8814" y="3899"/>
                  <a:pt x="5410" y="0"/>
                  <a:pt x="0" y="470"/>
                </a:cubicBezTo>
                <a:cubicBezTo>
                  <a:pt x="2007" y="9359"/>
                  <a:pt x="5106" y="14896"/>
                  <a:pt x="8941" y="19519"/>
                </a:cubicBezTo>
                <a:cubicBezTo>
                  <a:pt x="16155" y="28256"/>
                  <a:pt x="19177" y="33527"/>
                  <a:pt x="21984" y="41934"/>
                </a:cubicBezTo>
                <a:cubicBezTo>
                  <a:pt x="22873" y="44525"/>
                  <a:pt x="23139" y="46862"/>
                  <a:pt x="23686" y="49516"/>
                </a:cubicBezTo>
                <a:cubicBezTo>
                  <a:pt x="25895" y="59968"/>
                  <a:pt x="24219" y="62267"/>
                  <a:pt x="25578" y="68325"/>
                </a:cubicBezTo>
                <a:cubicBezTo>
                  <a:pt x="26327" y="71640"/>
                  <a:pt x="22682" y="74548"/>
                  <a:pt x="20523" y="77748"/>
                </a:cubicBezTo>
                <a:cubicBezTo>
                  <a:pt x="19584" y="79183"/>
                  <a:pt x="19545" y="81076"/>
                  <a:pt x="18390" y="82523"/>
                </a:cubicBezTo>
                <a:cubicBezTo>
                  <a:pt x="20612" y="77100"/>
                  <a:pt x="33552" y="78764"/>
                  <a:pt x="35508" y="73189"/>
                </a:cubicBezTo>
                <a:cubicBezTo>
                  <a:pt x="39039" y="63207"/>
                  <a:pt x="27521" y="48399"/>
                  <a:pt x="40245" y="39128"/>
                </a:cubicBezTo>
                <a:cubicBezTo>
                  <a:pt x="36562" y="35635"/>
                  <a:pt x="32943" y="35775"/>
                  <a:pt x="29388" y="38137"/>
                </a:cubicBezTo>
                <a:cubicBezTo>
                  <a:pt x="24448" y="33362"/>
                  <a:pt x="27242" y="28879"/>
                  <a:pt x="35839" y="24624"/>
                </a:cubicBezTo>
                <a:cubicBezTo>
                  <a:pt x="30644" y="21132"/>
                  <a:pt x="25286" y="21817"/>
                  <a:pt x="19825" y="25373"/>
                </a:cubicBezTo>
                <a:cubicBezTo>
                  <a:pt x="16840" y="18477"/>
                  <a:pt x="21527" y="13220"/>
                  <a:pt x="29489" y="864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 rot="0" flipH="0" flipV="0">
            <a:off x="6550494" y="2524474"/>
            <a:ext cx="45973" cy="32550"/>
          </a:xfrm>
          <a:custGeom>
            <a:pathLst>
              <a:path w="45973" h="32550">
                <a:moveTo>
                  <a:pt x="24282" y="0"/>
                </a:moveTo>
                <a:cubicBezTo>
                  <a:pt x="19672" y="10579"/>
                  <a:pt x="11913" y="17145"/>
                  <a:pt x="0" y="20421"/>
                </a:cubicBezTo>
                <a:cubicBezTo>
                  <a:pt x="21742" y="32550"/>
                  <a:pt x="37261" y="32461"/>
                  <a:pt x="45973" y="15887"/>
                </a:cubicBezTo>
                <a:cubicBezTo>
                  <a:pt x="37020" y="13474"/>
                  <a:pt x="29679" y="8102"/>
                  <a:pt x="24282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Freeform 828"/>
          <p:cNvSpPr/>
          <p:nvPr/>
        </p:nvSpPr>
        <p:spPr>
          <a:xfrm rot="0" flipH="0" flipV="0">
            <a:off x="6550494" y="2524474"/>
            <a:ext cx="45973" cy="32550"/>
          </a:xfrm>
          <a:custGeom>
            <a:pathLst>
              <a:path w="45973" h="32550">
                <a:moveTo>
                  <a:pt x="24282" y="0"/>
                </a:moveTo>
                <a:cubicBezTo>
                  <a:pt x="19672" y="10579"/>
                  <a:pt x="11913" y="17145"/>
                  <a:pt x="0" y="20421"/>
                </a:cubicBezTo>
                <a:cubicBezTo>
                  <a:pt x="21742" y="32550"/>
                  <a:pt x="37261" y="32461"/>
                  <a:pt x="45973" y="15887"/>
                </a:cubicBezTo>
                <a:cubicBezTo>
                  <a:pt x="37020" y="13474"/>
                  <a:pt x="29679" y="8102"/>
                  <a:pt x="24282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 rot="0" flipH="0" flipV="0">
            <a:off x="6474038" y="2374800"/>
            <a:ext cx="106933" cy="157784"/>
          </a:xfrm>
          <a:custGeom>
            <a:pathLst>
              <a:path w="106933" h="157784">
                <a:moveTo>
                  <a:pt x="80251" y="42430"/>
                </a:moveTo>
                <a:cubicBezTo>
                  <a:pt x="79502" y="38633"/>
                  <a:pt x="85724" y="34607"/>
                  <a:pt x="88975" y="33998"/>
                </a:cubicBezTo>
                <a:cubicBezTo>
                  <a:pt x="79477" y="0"/>
                  <a:pt x="39815" y="11087"/>
                  <a:pt x="0" y="37401"/>
                </a:cubicBezTo>
                <a:lnTo>
                  <a:pt x="35763" y="59740"/>
                </a:lnTo>
                <a:cubicBezTo>
                  <a:pt x="45276" y="67499"/>
                  <a:pt x="52896" y="77735"/>
                  <a:pt x="55652" y="87959"/>
                </a:cubicBezTo>
                <a:cubicBezTo>
                  <a:pt x="58306" y="97840"/>
                  <a:pt x="53810" y="104786"/>
                  <a:pt x="51029" y="115124"/>
                </a:cubicBezTo>
                <a:cubicBezTo>
                  <a:pt x="46114" y="133260"/>
                  <a:pt x="66548" y="157784"/>
                  <a:pt x="91185" y="148779"/>
                </a:cubicBezTo>
                <a:cubicBezTo>
                  <a:pt x="104990" y="143725"/>
                  <a:pt x="106933" y="117283"/>
                  <a:pt x="104203" y="104660"/>
                </a:cubicBezTo>
                <a:cubicBezTo>
                  <a:pt x="101459" y="91947"/>
                  <a:pt x="89280" y="76986"/>
                  <a:pt x="80568" y="65505"/>
                </a:cubicBezTo>
                <a:cubicBezTo>
                  <a:pt x="74168" y="57047"/>
                  <a:pt x="78994" y="49097"/>
                  <a:pt x="80251" y="42430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 rot="0" flipH="0" flipV="0">
            <a:off x="6474038" y="2374800"/>
            <a:ext cx="106933" cy="157784"/>
          </a:xfrm>
          <a:custGeom>
            <a:pathLst>
              <a:path w="106933" h="157784">
                <a:moveTo>
                  <a:pt x="80251" y="42430"/>
                </a:moveTo>
                <a:cubicBezTo>
                  <a:pt x="79502" y="38633"/>
                  <a:pt x="85724" y="34607"/>
                  <a:pt x="88975" y="33998"/>
                </a:cubicBezTo>
                <a:cubicBezTo>
                  <a:pt x="79477" y="0"/>
                  <a:pt x="39815" y="11087"/>
                  <a:pt x="0" y="37401"/>
                </a:cubicBezTo>
                <a:lnTo>
                  <a:pt x="35763" y="59740"/>
                </a:lnTo>
                <a:cubicBezTo>
                  <a:pt x="45276" y="67499"/>
                  <a:pt x="52896" y="77735"/>
                  <a:pt x="55652" y="87959"/>
                </a:cubicBezTo>
                <a:cubicBezTo>
                  <a:pt x="58306" y="97840"/>
                  <a:pt x="53810" y="104786"/>
                  <a:pt x="51029" y="115124"/>
                </a:cubicBezTo>
                <a:cubicBezTo>
                  <a:pt x="46114" y="133260"/>
                  <a:pt x="66548" y="157784"/>
                  <a:pt x="91185" y="148779"/>
                </a:cubicBezTo>
                <a:cubicBezTo>
                  <a:pt x="104990" y="143725"/>
                  <a:pt x="106933" y="117283"/>
                  <a:pt x="104203" y="104660"/>
                </a:cubicBezTo>
                <a:cubicBezTo>
                  <a:pt x="101459" y="91947"/>
                  <a:pt x="89280" y="76986"/>
                  <a:pt x="80568" y="65505"/>
                </a:cubicBezTo>
                <a:cubicBezTo>
                  <a:pt x="74168" y="57047"/>
                  <a:pt x="78994" y="49097"/>
                  <a:pt x="80251" y="4243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 rot="0" flipH="0" flipV="0">
            <a:off x="6500389" y="2402286"/>
            <a:ext cx="44817" cy="113055"/>
          </a:xfrm>
          <a:custGeom>
            <a:pathLst>
              <a:path w="44817" h="113055">
                <a:moveTo>
                  <a:pt x="30124" y="0"/>
                </a:moveTo>
                <a:lnTo>
                  <a:pt x="0" y="19951"/>
                </a:lnTo>
                <a:cubicBezTo>
                  <a:pt x="1321" y="21158"/>
                  <a:pt x="5182" y="19545"/>
                  <a:pt x="6490" y="20802"/>
                </a:cubicBezTo>
                <a:cubicBezTo>
                  <a:pt x="7519" y="21780"/>
                  <a:pt x="9411" y="30708"/>
                  <a:pt x="10389" y="31750"/>
                </a:cubicBezTo>
                <a:cubicBezTo>
                  <a:pt x="20777" y="42760"/>
                  <a:pt x="27216" y="48856"/>
                  <a:pt x="29312" y="60477"/>
                </a:cubicBezTo>
                <a:cubicBezTo>
                  <a:pt x="31609" y="73482"/>
                  <a:pt x="23546" y="86575"/>
                  <a:pt x="24727" y="95656"/>
                </a:cubicBezTo>
                <a:cubicBezTo>
                  <a:pt x="25984" y="105308"/>
                  <a:pt x="28728" y="109994"/>
                  <a:pt x="33349" y="113055"/>
                </a:cubicBezTo>
                <a:cubicBezTo>
                  <a:pt x="24029" y="91452"/>
                  <a:pt x="30136" y="73672"/>
                  <a:pt x="44817" y="64566"/>
                </a:cubicBezTo>
                <a:cubicBezTo>
                  <a:pt x="34149" y="55079"/>
                  <a:pt x="30809" y="46710"/>
                  <a:pt x="43611" y="40881"/>
                </a:cubicBezTo>
                <a:cubicBezTo>
                  <a:pt x="33464" y="39204"/>
                  <a:pt x="18618" y="30619"/>
                  <a:pt x="37998" y="20777"/>
                </a:cubicBezTo>
                <a:cubicBezTo>
                  <a:pt x="40461" y="19545"/>
                  <a:pt x="37083" y="19215"/>
                  <a:pt x="35610" y="17399"/>
                </a:cubicBezTo>
                <a:cubicBezTo>
                  <a:pt x="34530" y="16027"/>
                  <a:pt x="27750" y="23101"/>
                  <a:pt x="26759" y="21145"/>
                </a:cubicBezTo>
                <a:cubicBezTo>
                  <a:pt x="26175" y="20002"/>
                  <a:pt x="18275" y="18783"/>
                  <a:pt x="18504" y="15163"/>
                </a:cubicBezTo>
                <a:cubicBezTo>
                  <a:pt x="18618" y="13296"/>
                  <a:pt x="26137" y="9016"/>
                  <a:pt x="26899" y="7531"/>
                </a:cubicBezTo>
                <a:cubicBezTo>
                  <a:pt x="27673" y="6019"/>
                  <a:pt x="32854" y="7531"/>
                  <a:pt x="33197" y="6146"/>
                </a:cubicBezTo>
                <a:cubicBezTo>
                  <a:pt x="33946" y="3225"/>
                  <a:pt x="29820" y="1549"/>
                  <a:pt x="30124" y="0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 rot="0" flipH="0" flipV="0">
            <a:off x="6500389" y="2402286"/>
            <a:ext cx="44817" cy="113055"/>
          </a:xfrm>
          <a:custGeom>
            <a:pathLst>
              <a:path w="44817" h="113055">
                <a:moveTo>
                  <a:pt x="30124" y="0"/>
                </a:moveTo>
                <a:lnTo>
                  <a:pt x="0" y="19951"/>
                </a:lnTo>
                <a:cubicBezTo>
                  <a:pt x="1321" y="21158"/>
                  <a:pt x="5182" y="19545"/>
                  <a:pt x="6490" y="20802"/>
                </a:cubicBezTo>
                <a:cubicBezTo>
                  <a:pt x="7519" y="21780"/>
                  <a:pt x="9411" y="30708"/>
                  <a:pt x="10389" y="31750"/>
                </a:cubicBezTo>
                <a:cubicBezTo>
                  <a:pt x="20777" y="42760"/>
                  <a:pt x="27216" y="48856"/>
                  <a:pt x="29312" y="60477"/>
                </a:cubicBezTo>
                <a:cubicBezTo>
                  <a:pt x="31609" y="73482"/>
                  <a:pt x="23546" y="86575"/>
                  <a:pt x="24727" y="95656"/>
                </a:cubicBezTo>
                <a:cubicBezTo>
                  <a:pt x="25984" y="105308"/>
                  <a:pt x="28728" y="109994"/>
                  <a:pt x="33349" y="113055"/>
                </a:cubicBezTo>
                <a:cubicBezTo>
                  <a:pt x="24029" y="91452"/>
                  <a:pt x="30136" y="73672"/>
                  <a:pt x="44817" y="64566"/>
                </a:cubicBezTo>
                <a:cubicBezTo>
                  <a:pt x="34149" y="55079"/>
                  <a:pt x="30809" y="46710"/>
                  <a:pt x="43611" y="40881"/>
                </a:cubicBezTo>
                <a:cubicBezTo>
                  <a:pt x="33464" y="39204"/>
                  <a:pt x="18618" y="30619"/>
                  <a:pt x="37998" y="20777"/>
                </a:cubicBezTo>
                <a:cubicBezTo>
                  <a:pt x="40461" y="19545"/>
                  <a:pt x="37083" y="19215"/>
                  <a:pt x="35610" y="17399"/>
                </a:cubicBezTo>
                <a:cubicBezTo>
                  <a:pt x="34530" y="16027"/>
                  <a:pt x="27750" y="23101"/>
                  <a:pt x="26759" y="21145"/>
                </a:cubicBezTo>
                <a:cubicBezTo>
                  <a:pt x="26175" y="20002"/>
                  <a:pt x="18275" y="18783"/>
                  <a:pt x="18504" y="15163"/>
                </a:cubicBezTo>
                <a:cubicBezTo>
                  <a:pt x="18618" y="13296"/>
                  <a:pt x="26137" y="9016"/>
                  <a:pt x="26899" y="7531"/>
                </a:cubicBezTo>
                <a:cubicBezTo>
                  <a:pt x="27673" y="6019"/>
                  <a:pt x="32854" y="7531"/>
                  <a:pt x="33197" y="6146"/>
                </a:cubicBezTo>
                <a:cubicBezTo>
                  <a:pt x="33946" y="3225"/>
                  <a:pt x="29820" y="1549"/>
                  <a:pt x="3012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 rot="0" flipH="0" flipV="0">
            <a:off x="6501770" y="2506937"/>
            <a:ext cx="41846" cy="21526"/>
          </a:xfrm>
          <a:custGeom>
            <a:pathLst>
              <a:path w="41846" h="21526">
                <a:moveTo>
                  <a:pt x="26238" y="0"/>
                </a:moveTo>
                <a:cubicBezTo>
                  <a:pt x="21616" y="10375"/>
                  <a:pt x="15050" y="10947"/>
                  <a:pt x="0" y="13830"/>
                </a:cubicBezTo>
                <a:cubicBezTo>
                  <a:pt x="16269" y="18935"/>
                  <a:pt x="25794" y="21526"/>
                  <a:pt x="41846" y="16319"/>
                </a:cubicBezTo>
                <a:cubicBezTo>
                  <a:pt x="34061" y="13474"/>
                  <a:pt x="27241" y="6489"/>
                  <a:pt x="26238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 rot="0" flipH="0" flipV="0">
            <a:off x="6501770" y="2506937"/>
            <a:ext cx="41846" cy="21526"/>
          </a:xfrm>
          <a:custGeom>
            <a:pathLst>
              <a:path w="41846" h="21526">
                <a:moveTo>
                  <a:pt x="26238" y="0"/>
                </a:moveTo>
                <a:cubicBezTo>
                  <a:pt x="21616" y="10375"/>
                  <a:pt x="15050" y="10947"/>
                  <a:pt x="0" y="13830"/>
                </a:cubicBezTo>
                <a:cubicBezTo>
                  <a:pt x="16269" y="18935"/>
                  <a:pt x="25794" y="21526"/>
                  <a:pt x="41846" y="16319"/>
                </a:cubicBezTo>
                <a:cubicBezTo>
                  <a:pt x="34061" y="13474"/>
                  <a:pt x="27241" y="6489"/>
                  <a:pt x="26238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 rot="0" flipH="0" flipV="0">
            <a:off x="6140735" y="2600451"/>
            <a:ext cx="319493" cy="114236"/>
          </a:xfrm>
          <a:custGeom>
            <a:pathLst>
              <a:path w="319493" h="114236">
                <a:moveTo>
                  <a:pt x="312102" y="0"/>
                </a:moveTo>
                <a:cubicBezTo>
                  <a:pt x="319493" y="65913"/>
                  <a:pt x="299288" y="106057"/>
                  <a:pt x="244043" y="113449"/>
                </a:cubicBezTo>
                <a:cubicBezTo>
                  <a:pt x="284391" y="90220"/>
                  <a:pt x="301752" y="52552"/>
                  <a:pt x="297231" y="1168"/>
                </a:cubicBezTo>
                <a:moveTo>
                  <a:pt x="7404" y="787"/>
                </a:moveTo>
                <a:cubicBezTo>
                  <a:pt x="0" y="66700"/>
                  <a:pt x="20218" y="106832"/>
                  <a:pt x="75463" y="114236"/>
                </a:cubicBezTo>
                <a:cubicBezTo>
                  <a:pt x="35103" y="91008"/>
                  <a:pt x="17742" y="53339"/>
                  <a:pt x="22263" y="1955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 rot="0" flipH="0" flipV="0">
            <a:off x="6394094" y="2559002"/>
            <a:ext cx="136600" cy="109334"/>
          </a:xfrm>
          <a:custGeom>
            <a:pathLst>
              <a:path w="136600" h="109334">
                <a:moveTo>
                  <a:pt x="39395" y="0"/>
                </a:moveTo>
                <a:lnTo>
                  <a:pt x="130619" y="42557"/>
                </a:lnTo>
                <a:cubicBezTo>
                  <a:pt x="129946" y="46228"/>
                  <a:pt x="136600" y="57124"/>
                  <a:pt x="135978" y="61201"/>
                </a:cubicBezTo>
                <a:cubicBezTo>
                  <a:pt x="132041" y="87376"/>
                  <a:pt x="119544" y="109334"/>
                  <a:pt x="83794" y="96469"/>
                </a:cubicBezTo>
                <a:cubicBezTo>
                  <a:pt x="72910" y="92532"/>
                  <a:pt x="65074" y="72618"/>
                  <a:pt x="56273" y="69062"/>
                </a:cubicBezTo>
                <a:cubicBezTo>
                  <a:pt x="8750" y="49898"/>
                  <a:pt x="0" y="27266"/>
                  <a:pt x="39395" y="0"/>
                </a:cubicBezTo>
              </a:path>
            </a:pathLst>
          </a:custGeom>
          <a:solidFill>
            <a:srgbClr val="F2C43A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/>
          <p:cNvSpPr/>
          <p:nvPr/>
        </p:nvSpPr>
        <p:spPr>
          <a:xfrm rot="0" flipH="0" flipV="0">
            <a:off x="6394094" y="2559002"/>
            <a:ext cx="136600" cy="109334"/>
          </a:xfrm>
          <a:custGeom>
            <a:pathLst>
              <a:path w="136600" h="109334">
                <a:moveTo>
                  <a:pt x="39395" y="0"/>
                </a:moveTo>
                <a:lnTo>
                  <a:pt x="130619" y="42557"/>
                </a:lnTo>
                <a:cubicBezTo>
                  <a:pt x="129946" y="46228"/>
                  <a:pt x="136600" y="57124"/>
                  <a:pt x="135978" y="61201"/>
                </a:cubicBezTo>
                <a:cubicBezTo>
                  <a:pt x="132041" y="87376"/>
                  <a:pt x="119544" y="109334"/>
                  <a:pt x="83794" y="96469"/>
                </a:cubicBezTo>
                <a:cubicBezTo>
                  <a:pt x="72910" y="92532"/>
                  <a:pt x="65074" y="72618"/>
                  <a:pt x="56273" y="69062"/>
                </a:cubicBezTo>
                <a:cubicBezTo>
                  <a:pt x="8750" y="49898"/>
                  <a:pt x="0" y="27266"/>
                  <a:pt x="3939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 rot="0" flipH="0" flipV="0">
            <a:off x="6527313" y="2605227"/>
            <a:ext cx="34112" cy="21360"/>
          </a:xfrm>
          <a:custGeom>
            <a:pathLst>
              <a:path w="34112" h="21360">
                <a:moveTo>
                  <a:pt x="0" y="4419"/>
                </a:moveTo>
                <a:cubicBezTo>
                  <a:pt x="11366" y="5054"/>
                  <a:pt x="22720" y="2807"/>
                  <a:pt x="34112" y="0"/>
                </a:cubicBezTo>
                <a:cubicBezTo>
                  <a:pt x="23647" y="11200"/>
                  <a:pt x="12852" y="18516"/>
                  <a:pt x="1625" y="21360"/>
                </a:cubicBezTo>
                <a:cubicBezTo>
                  <a:pt x="3822" y="15747"/>
                  <a:pt x="2908" y="10083"/>
                  <a:pt x="0" y="4419"/>
                </a:cubicBezTo>
              </a:path>
            </a:pathLst>
          </a:custGeom>
          <a:solidFill>
            <a:srgbClr val="F2C43A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 rot="0" flipH="0" flipV="0">
            <a:off x="6527313" y="2605227"/>
            <a:ext cx="34112" cy="21360"/>
          </a:xfrm>
          <a:custGeom>
            <a:pathLst>
              <a:path w="34112" h="21360">
                <a:moveTo>
                  <a:pt x="0" y="4419"/>
                </a:moveTo>
                <a:cubicBezTo>
                  <a:pt x="11366" y="5054"/>
                  <a:pt x="22720" y="2807"/>
                  <a:pt x="34112" y="0"/>
                </a:cubicBezTo>
                <a:cubicBezTo>
                  <a:pt x="23647" y="11200"/>
                  <a:pt x="12852" y="18516"/>
                  <a:pt x="1625" y="21360"/>
                </a:cubicBezTo>
                <a:cubicBezTo>
                  <a:pt x="3822" y="15747"/>
                  <a:pt x="2908" y="10083"/>
                  <a:pt x="0" y="4419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 rot="0" flipH="0" flipV="0">
            <a:off x="6458517" y="2576140"/>
            <a:ext cx="71907" cy="74980"/>
          </a:xfrm>
          <a:custGeom>
            <a:pathLst>
              <a:path w="71907" h="74980">
                <a:moveTo>
                  <a:pt x="1092" y="12268"/>
                </a:moveTo>
                <a:cubicBezTo>
                  <a:pt x="0" y="8331"/>
                  <a:pt x="2565" y="4966"/>
                  <a:pt x="12433" y="0"/>
                </a:cubicBezTo>
                <a:lnTo>
                  <a:pt x="66192" y="25425"/>
                </a:lnTo>
                <a:cubicBezTo>
                  <a:pt x="66357" y="27723"/>
                  <a:pt x="66306" y="26123"/>
                  <a:pt x="67093" y="28701"/>
                </a:cubicBezTo>
                <a:cubicBezTo>
                  <a:pt x="68528" y="33261"/>
                  <a:pt x="71335" y="37579"/>
                  <a:pt x="71577" y="42697"/>
                </a:cubicBezTo>
                <a:cubicBezTo>
                  <a:pt x="71907" y="50812"/>
                  <a:pt x="68567" y="59931"/>
                  <a:pt x="64376" y="67449"/>
                </a:cubicBezTo>
                <a:cubicBezTo>
                  <a:pt x="62788" y="70294"/>
                  <a:pt x="60972" y="72123"/>
                  <a:pt x="58826" y="74980"/>
                </a:cubicBezTo>
                <a:cubicBezTo>
                  <a:pt x="56578" y="66420"/>
                  <a:pt x="67297" y="56273"/>
                  <a:pt x="65785" y="49796"/>
                </a:cubicBezTo>
                <a:cubicBezTo>
                  <a:pt x="57276" y="13372"/>
                  <a:pt x="27457" y="17894"/>
                  <a:pt x="14808" y="48602"/>
                </a:cubicBezTo>
                <a:cubicBezTo>
                  <a:pt x="17030" y="35394"/>
                  <a:pt x="13334" y="31127"/>
                  <a:pt x="5384" y="33299"/>
                </a:cubicBezTo>
                <a:cubicBezTo>
                  <a:pt x="6730" y="25602"/>
                  <a:pt x="13499" y="19202"/>
                  <a:pt x="24510" y="13855"/>
                </a:cubicBezTo>
                <a:cubicBezTo>
                  <a:pt x="18973" y="5385"/>
                  <a:pt x="11023" y="5360"/>
                  <a:pt x="1092" y="12268"/>
                </a:cubicBezTo>
              </a:path>
            </a:pathLst>
          </a:custGeom>
          <a:solidFill>
            <a:srgbClr val="2A2C2E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 rot="0" flipH="0" flipV="0">
            <a:off x="6458517" y="2576140"/>
            <a:ext cx="71907" cy="74980"/>
          </a:xfrm>
          <a:custGeom>
            <a:pathLst>
              <a:path w="71907" h="74980">
                <a:moveTo>
                  <a:pt x="1092" y="12268"/>
                </a:moveTo>
                <a:cubicBezTo>
                  <a:pt x="0" y="8331"/>
                  <a:pt x="2565" y="4966"/>
                  <a:pt x="12433" y="0"/>
                </a:cubicBezTo>
                <a:lnTo>
                  <a:pt x="66192" y="25425"/>
                </a:lnTo>
                <a:cubicBezTo>
                  <a:pt x="66357" y="27723"/>
                  <a:pt x="66306" y="26123"/>
                  <a:pt x="67093" y="28701"/>
                </a:cubicBezTo>
                <a:cubicBezTo>
                  <a:pt x="68528" y="33261"/>
                  <a:pt x="71335" y="37579"/>
                  <a:pt x="71577" y="42697"/>
                </a:cubicBezTo>
                <a:cubicBezTo>
                  <a:pt x="71907" y="50812"/>
                  <a:pt x="68567" y="59931"/>
                  <a:pt x="64376" y="67449"/>
                </a:cubicBezTo>
                <a:cubicBezTo>
                  <a:pt x="62788" y="70294"/>
                  <a:pt x="60972" y="72123"/>
                  <a:pt x="58826" y="74980"/>
                </a:cubicBezTo>
                <a:cubicBezTo>
                  <a:pt x="56578" y="66420"/>
                  <a:pt x="67297" y="56273"/>
                  <a:pt x="65785" y="49796"/>
                </a:cubicBezTo>
                <a:cubicBezTo>
                  <a:pt x="57276" y="13372"/>
                  <a:pt x="27457" y="17894"/>
                  <a:pt x="14808" y="48602"/>
                </a:cubicBezTo>
                <a:cubicBezTo>
                  <a:pt x="17030" y="35394"/>
                  <a:pt x="13334" y="31127"/>
                  <a:pt x="5384" y="33299"/>
                </a:cubicBezTo>
                <a:cubicBezTo>
                  <a:pt x="6730" y="25602"/>
                  <a:pt x="13499" y="19202"/>
                  <a:pt x="24510" y="13855"/>
                </a:cubicBezTo>
                <a:cubicBezTo>
                  <a:pt x="18973" y="5385"/>
                  <a:pt x="11023" y="5360"/>
                  <a:pt x="1092" y="122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 rot="0" flipH="0" flipV="0">
            <a:off x="6034689" y="2552677"/>
            <a:ext cx="141058" cy="88087"/>
          </a:xfrm>
          <a:custGeom>
            <a:pathLst>
              <a:path w="141058" h="88087">
                <a:moveTo>
                  <a:pt x="109702" y="0"/>
                </a:moveTo>
                <a:lnTo>
                  <a:pt x="13271" y="18465"/>
                </a:lnTo>
                <a:cubicBezTo>
                  <a:pt x="13017" y="22199"/>
                  <a:pt x="3124" y="33248"/>
                  <a:pt x="2692" y="37376"/>
                </a:cubicBezTo>
                <a:cubicBezTo>
                  <a:pt x="0" y="63715"/>
                  <a:pt x="6680" y="88087"/>
                  <a:pt x="44488" y="84493"/>
                </a:cubicBezTo>
                <a:cubicBezTo>
                  <a:pt x="56007" y="83400"/>
                  <a:pt x="68542" y="66065"/>
                  <a:pt x="77952" y="64808"/>
                </a:cubicBezTo>
                <a:cubicBezTo>
                  <a:pt x="128764" y="58039"/>
                  <a:pt x="141058" y="36207"/>
                  <a:pt x="109702" y="0"/>
                </a:cubicBezTo>
              </a:path>
            </a:pathLst>
          </a:custGeom>
          <a:solidFill>
            <a:srgbClr val="F2C43A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 rot="0" flipH="0" flipV="0">
            <a:off x="6034689" y="2552677"/>
            <a:ext cx="141058" cy="88087"/>
          </a:xfrm>
          <a:custGeom>
            <a:pathLst>
              <a:path w="141058" h="88087">
                <a:moveTo>
                  <a:pt x="109702" y="0"/>
                </a:moveTo>
                <a:lnTo>
                  <a:pt x="13271" y="18465"/>
                </a:lnTo>
                <a:cubicBezTo>
                  <a:pt x="13017" y="22199"/>
                  <a:pt x="3124" y="33248"/>
                  <a:pt x="2692" y="37376"/>
                </a:cubicBezTo>
                <a:cubicBezTo>
                  <a:pt x="0" y="63715"/>
                  <a:pt x="6680" y="88087"/>
                  <a:pt x="44488" y="84493"/>
                </a:cubicBezTo>
                <a:cubicBezTo>
                  <a:pt x="56007" y="83400"/>
                  <a:pt x="68542" y="66065"/>
                  <a:pt x="77952" y="64808"/>
                </a:cubicBezTo>
                <a:cubicBezTo>
                  <a:pt x="128764" y="58039"/>
                  <a:pt x="141058" y="36207"/>
                  <a:pt x="10970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 rot="0" flipH="0" flipV="0">
            <a:off x="6010763" y="2567776"/>
            <a:ext cx="31940" cy="28752"/>
          </a:xfrm>
          <a:custGeom>
            <a:pathLst>
              <a:path w="31940" h="28752">
                <a:moveTo>
                  <a:pt x="31940" y="12725"/>
                </a:moveTo>
                <a:cubicBezTo>
                  <a:pt x="20790" y="10528"/>
                  <a:pt x="10338" y="5525"/>
                  <a:pt x="0" y="0"/>
                </a:cubicBezTo>
                <a:cubicBezTo>
                  <a:pt x="7341" y="13423"/>
                  <a:pt x="15989" y="23202"/>
                  <a:pt x="26175" y="28752"/>
                </a:cubicBezTo>
                <a:cubicBezTo>
                  <a:pt x="25425" y="22745"/>
                  <a:pt x="27711" y="17500"/>
                  <a:pt x="31940" y="12725"/>
                </a:cubicBezTo>
              </a:path>
            </a:pathLst>
          </a:custGeom>
          <a:solidFill>
            <a:srgbClr val="F2C43A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 rot="0" flipH="0" flipV="0">
            <a:off x="6010763" y="2567776"/>
            <a:ext cx="31940" cy="28752"/>
          </a:xfrm>
          <a:custGeom>
            <a:pathLst>
              <a:path w="31940" h="28752">
                <a:moveTo>
                  <a:pt x="31940" y="12725"/>
                </a:moveTo>
                <a:cubicBezTo>
                  <a:pt x="20790" y="10528"/>
                  <a:pt x="10338" y="5525"/>
                  <a:pt x="0" y="0"/>
                </a:cubicBezTo>
                <a:cubicBezTo>
                  <a:pt x="7341" y="13423"/>
                  <a:pt x="15989" y="23202"/>
                  <a:pt x="26175" y="28752"/>
                </a:cubicBezTo>
                <a:cubicBezTo>
                  <a:pt x="25425" y="22745"/>
                  <a:pt x="27711" y="17500"/>
                  <a:pt x="31940" y="12725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 rot="0" flipH="0" flipV="0">
            <a:off x="6035390" y="2560449"/>
            <a:ext cx="80225" cy="62725"/>
          </a:xfrm>
          <a:custGeom>
            <a:pathLst>
              <a:path w="80225" h="62725">
                <a:moveTo>
                  <a:pt x="78181" y="16332"/>
                </a:moveTo>
                <a:cubicBezTo>
                  <a:pt x="80225" y="12802"/>
                  <a:pt x="76759" y="7277"/>
                  <a:pt x="68428" y="0"/>
                </a:cubicBezTo>
                <a:lnTo>
                  <a:pt x="12573" y="10694"/>
                </a:lnTo>
                <a:cubicBezTo>
                  <a:pt x="11837" y="12878"/>
                  <a:pt x="11570" y="13513"/>
                  <a:pt x="10148" y="15825"/>
                </a:cubicBezTo>
                <a:cubicBezTo>
                  <a:pt x="7633" y="19900"/>
                  <a:pt x="3836" y="23380"/>
                  <a:pt x="2337" y="28282"/>
                </a:cubicBezTo>
                <a:cubicBezTo>
                  <a:pt x="0" y="36055"/>
                  <a:pt x="953" y="45707"/>
                  <a:pt x="3150" y="54038"/>
                </a:cubicBezTo>
                <a:cubicBezTo>
                  <a:pt x="3988" y="57187"/>
                  <a:pt x="5296" y="59397"/>
                  <a:pt x="6655" y="62725"/>
                </a:cubicBezTo>
                <a:cubicBezTo>
                  <a:pt x="10960" y="54978"/>
                  <a:pt x="3112" y="42506"/>
                  <a:pt x="6185" y="36575"/>
                </a:cubicBezTo>
                <a:cubicBezTo>
                  <a:pt x="23470" y="3417"/>
                  <a:pt x="51245" y="15228"/>
                  <a:pt x="55855" y="48094"/>
                </a:cubicBezTo>
                <a:cubicBezTo>
                  <a:pt x="56998" y="34759"/>
                  <a:pt x="61621" y="31546"/>
                  <a:pt x="68796" y="35623"/>
                </a:cubicBezTo>
                <a:cubicBezTo>
                  <a:pt x="69380" y="27825"/>
                  <a:pt x="64440" y="19976"/>
                  <a:pt x="55106" y="12053"/>
                </a:cubicBezTo>
                <a:cubicBezTo>
                  <a:pt x="62560" y="5207"/>
                  <a:pt x="70257" y="7163"/>
                  <a:pt x="78181" y="16332"/>
                </a:cubicBezTo>
              </a:path>
            </a:pathLst>
          </a:custGeom>
          <a:solidFill>
            <a:srgbClr val="2A2C2E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 rot="0" flipH="0" flipV="0">
            <a:off x="6035390" y="2560449"/>
            <a:ext cx="80225" cy="62725"/>
          </a:xfrm>
          <a:custGeom>
            <a:pathLst>
              <a:path w="80225" h="62725">
                <a:moveTo>
                  <a:pt x="78181" y="16332"/>
                </a:moveTo>
                <a:cubicBezTo>
                  <a:pt x="80225" y="12802"/>
                  <a:pt x="76759" y="7277"/>
                  <a:pt x="68428" y="0"/>
                </a:cubicBezTo>
                <a:lnTo>
                  <a:pt x="12573" y="10694"/>
                </a:lnTo>
                <a:cubicBezTo>
                  <a:pt x="11837" y="12878"/>
                  <a:pt x="11570" y="13513"/>
                  <a:pt x="10148" y="15825"/>
                </a:cubicBezTo>
                <a:cubicBezTo>
                  <a:pt x="7633" y="19900"/>
                  <a:pt x="3836" y="23380"/>
                  <a:pt x="2337" y="28282"/>
                </a:cubicBezTo>
                <a:cubicBezTo>
                  <a:pt x="0" y="36055"/>
                  <a:pt x="953" y="45707"/>
                  <a:pt x="3150" y="54038"/>
                </a:cubicBezTo>
                <a:cubicBezTo>
                  <a:pt x="3988" y="57187"/>
                  <a:pt x="5296" y="59397"/>
                  <a:pt x="6655" y="62725"/>
                </a:cubicBezTo>
                <a:cubicBezTo>
                  <a:pt x="10960" y="54978"/>
                  <a:pt x="3112" y="42506"/>
                  <a:pt x="6185" y="36575"/>
                </a:cubicBezTo>
                <a:cubicBezTo>
                  <a:pt x="23470" y="3417"/>
                  <a:pt x="51245" y="15228"/>
                  <a:pt x="55855" y="48094"/>
                </a:cubicBezTo>
                <a:cubicBezTo>
                  <a:pt x="56998" y="34759"/>
                  <a:pt x="61621" y="31546"/>
                  <a:pt x="68796" y="35623"/>
                </a:cubicBezTo>
                <a:cubicBezTo>
                  <a:pt x="69380" y="27825"/>
                  <a:pt x="64440" y="19976"/>
                  <a:pt x="55106" y="12053"/>
                </a:cubicBezTo>
                <a:cubicBezTo>
                  <a:pt x="62560" y="5207"/>
                  <a:pt x="70257" y="7163"/>
                  <a:pt x="78181" y="1633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 rot="0" flipH="0" flipV="0">
            <a:off x="5890235" y="2514564"/>
            <a:ext cx="68350" cy="125475"/>
          </a:xfrm>
          <a:custGeom>
            <a:pathLst>
              <a:path w="68350" h="125475">
                <a:moveTo>
                  <a:pt x="61150" y="2654"/>
                </a:moveTo>
                <a:cubicBezTo>
                  <a:pt x="65366" y="3530"/>
                  <a:pt x="68350" y="11493"/>
                  <a:pt x="67563" y="15366"/>
                </a:cubicBezTo>
                <a:cubicBezTo>
                  <a:pt x="65531" y="25183"/>
                  <a:pt x="56020" y="32537"/>
                  <a:pt x="54216" y="42620"/>
                </a:cubicBezTo>
                <a:cubicBezTo>
                  <a:pt x="52426" y="52679"/>
                  <a:pt x="50990" y="62077"/>
                  <a:pt x="60452" y="71106"/>
                </a:cubicBezTo>
                <a:cubicBezTo>
                  <a:pt x="67753" y="78079"/>
                  <a:pt x="64197" y="99123"/>
                  <a:pt x="61530" y="104761"/>
                </a:cubicBezTo>
                <a:cubicBezTo>
                  <a:pt x="51130" y="121487"/>
                  <a:pt x="37008" y="125475"/>
                  <a:pt x="20853" y="122364"/>
                </a:cubicBezTo>
                <a:cubicBezTo>
                  <a:pt x="16396" y="116509"/>
                  <a:pt x="9436" y="112928"/>
                  <a:pt x="7061" y="106997"/>
                </a:cubicBezTo>
                <a:cubicBezTo>
                  <a:pt x="0" y="89191"/>
                  <a:pt x="4229" y="64223"/>
                  <a:pt x="18682" y="52679"/>
                </a:cubicBezTo>
                <a:cubicBezTo>
                  <a:pt x="22111" y="49961"/>
                  <a:pt x="26568" y="44195"/>
                  <a:pt x="26784" y="39852"/>
                </a:cubicBezTo>
                <a:cubicBezTo>
                  <a:pt x="27711" y="20421"/>
                  <a:pt x="35484" y="8864"/>
                  <a:pt x="47142" y="2920"/>
                </a:cubicBezTo>
                <a:cubicBezTo>
                  <a:pt x="51968" y="457"/>
                  <a:pt x="58979" y="0"/>
                  <a:pt x="61150" y="2654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 rot="0" flipH="0" flipV="0">
            <a:off x="5890235" y="2514564"/>
            <a:ext cx="68350" cy="125475"/>
          </a:xfrm>
          <a:custGeom>
            <a:pathLst>
              <a:path w="68350" h="125475">
                <a:moveTo>
                  <a:pt x="61150" y="2654"/>
                </a:moveTo>
                <a:cubicBezTo>
                  <a:pt x="65366" y="3530"/>
                  <a:pt x="68350" y="11493"/>
                  <a:pt x="67563" y="15366"/>
                </a:cubicBezTo>
                <a:cubicBezTo>
                  <a:pt x="65531" y="25183"/>
                  <a:pt x="56020" y="32537"/>
                  <a:pt x="54216" y="42620"/>
                </a:cubicBezTo>
                <a:cubicBezTo>
                  <a:pt x="52426" y="52679"/>
                  <a:pt x="50990" y="62077"/>
                  <a:pt x="60452" y="71106"/>
                </a:cubicBezTo>
                <a:cubicBezTo>
                  <a:pt x="67753" y="78079"/>
                  <a:pt x="64197" y="99123"/>
                  <a:pt x="61530" y="104761"/>
                </a:cubicBezTo>
                <a:cubicBezTo>
                  <a:pt x="51130" y="121487"/>
                  <a:pt x="37008" y="125475"/>
                  <a:pt x="20853" y="122364"/>
                </a:cubicBezTo>
                <a:cubicBezTo>
                  <a:pt x="16396" y="116509"/>
                  <a:pt x="9436" y="112928"/>
                  <a:pt x="7061" y="106997"/>
                </a:cubicBezTo>
                <a:cubicBezTo>
                  <a:pt x="0" y="89191"/>
                  <a:pt x="4229" y="64223"/>
                  <a:pt x="18682" y="52679"/>
                </a:cubicBezTo>
                <a:cubicBezTo>
                  <a:pt x="22111" y="49961"/>
                  <a:pt x="26568" y="44195"/>
                  <a:pt x="26784" y="39852"/>
                </a:cubicBezTo>
                <a:cubicBezTo>
                  <a:pt x="27711" y="20421"/>
                  <a:pt x="35484" y="8864"/>
                  <a:pt x="47142" y="2920"/>
                </a:cubicBezTo>
                <a:cubicBezTo>
                  <a:pt x="51968" y="457"/>
                  <a:pt x="58979" y="0"/>
                  <a:pt x="61150" y="265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 rot="0" flipH="0" flipV="0">
            <a:off x="5917832" y="2543778"/>
            <a:ext cx="40042" cy="71640"/>
          </a:xfrm>
          <a:custGeom>
            <a:pathLst>
              <a:path w="40042" h="71640">
                <a:moveTo>
                  <a:pt x="8699" y="4254"/>
                </a:moveTo>
                <a:cubicBezTo>
                  <a:pt x="15861" y="1689"/>
                  <a:pt x="23481" y="0"/>
                  <a:pt x="31952" y="38"/>
                </a:cubicBezTo>
                <a:cubicBezTo>
                  <a:pt x="26771" y="11378"/>
                  <a:pt x="26644" y="17906"/>
                  <a:pt x="26859" y="23316"/>
                </a:cubicBezTo>
                <a:cubicBezTo>
                  <a:pt x="27063" y="29323"/>
                  <a:pt x="28053" y="33717"/>
                  <a:pt x="30543" y="37108"/>
                </a:cubicBezTo>
                <a:cubicBezTo>
                  <a:pt x="32206" y="39420"/>
                  <a:pt x="32359" y="41033"/>
                  <a:pt x="34365" y="43763"/>
                </a:cubicBezTo>
                <a:cubicBezTo>
                  <a:pt x="40042" y="51510"/>
                  <a:pt x="37553" y="64172"/>
                  <a:pt x="35280" y="71640"/>
                </a:cubicBezTo>
                <a:cubicBezTo>
                  <a:pt x="34124" y="68236"/>
                  <a:pt x="23875" y="68007"/>
                  <a:pt x="25704" y="65226"/>
                </a:cubicBezTo>
                <a:cubicBezTo>
                  <a:pt x="29882" y="58825"/>
                  <a:pt x="27596" y="48297"/>
                  <a:pt x="20128" y="45440"/>
                </a:cubicBezTo>
                <a:cubicBezTo>
                  <a:pt x="18719" y="37883"/>
                  <a:pt x="9676" y="35699"/>
                  <a:pt x="2985" y="36689"/>
                </a:cubicBezTo>
                <a:cubicBezTo>
                  <a:pt x="0" y="37134"/>
                  <a:pt x="5613" y="32206"/>
                  <a:pt x="5893" y="32041"/>
                </a:cubicBezTo>
                <a:cubicBezTo>
                  <a:pt x="7696" y="30949"/>
                  <a:pt x="10019" y="32155"/>
                  <a:pt x="11353" y="31114"/>
                </a:cubicBezTo>
                <a:cubicBezTo>
                  <a:pt x="15544" y="27774"/>
                  <a:pt x="15734" y="22287"/>
                  <a:pt x="8433" y="18706"/>
                </a:cubicBezTo>
                <a:cubicBezTo>
                  <a:pt x="10553" y="16687"/>
                  <a:pt x="14934" y="19379"/>
                  <a:pt x="17055" y="17373"/>
                </a:cubicBezTo>
                <a:lnTo>
                  <a:pt x="18554" y="9143"/>
                </a:lnTo>
                <a:cubicBezTo>
                  <a:pt x="18249" y="7213"/>
                  <a:pt x="14223" y="5650"/>
                  <a:pt x="8699" y="4254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 rot="0" flipH="0" flipV="0">
            <a:off x="5917832" y="2543778"/>
            <a:ext cx="40042" cy="71640"/>
          </a:xfrm>
          <a:custGeom>
            <a:pathLst>
              <a:path w="40042" h="71640">
                <a:moveTo>
                  <a:pt x="8699" y="4254"/>
                </a:moveTo>
                <a:cubicBezTo>
                  <a:pt x="15861" y="1689"/>
                  <a:pt x="23481" y="0"/>
                  <a:pt x="31952" y="38"/>
                </a:cubicBezTo>
                <a:cubicBezTo>
                  <a:pt x="26771" y="11378"/>
                  <a:pt x="26644" y="17906"/>
                  <a:pt x="26859" y="23316"/>
                </a:cubicBezTo>
                <a:cubicBezTo>
                  <a:pt x="27063" y="29323"/>
                  <a:pt x="28053" y="33717"/>
                  <a:pt x="30543" y="37108"/>
                </a:cubicBezTo>
                <a:cubicBezTo>
                  <a:pt x="32206" y="39420"/>
                  <a:pt x="32359" y="41033"/>
                  <a:pt x="34365" y="43763"/>
                </a:cubicBezTo>
                <a:cubicBezTo>
                  <a:pt x="40042" y="51510"/>
                  <a:pt x="37553" y="64172"/>
                  <a:pt x="35280" y="71640"/>
                </a:cubicBezTo>
                <a:cubicBezTo>
                  <a:pt x="34124" y="68236"/>
                  <a:pt x="23875" y="68007"/>
                  <a:pt x="25704" y="65226"/>
                </a:cubicBezTo>
                <a:cubicBezTo>
                  <a:pt x="29882" y="58825"/>
                  <a:pt x="27596" y="48297"/>
                  <a:pt x="20128" y="45440"/>
                </a:cubicBezTo>
                <a:cubicBezTo>
                  <a:pt x="18719" y="37883"/>
                  <a:pt x="9676" y="35699"/>
                  <a:pt x="2985" y="36689"/>
                </a:cubicBezTo>
                <a:cubicBezTo>
                  <a:pt x="0" y="37134"/>
                  <a:pt x="5613" y="32206"/>
                  <a:pt x="5893" y="32041"/>
                </a:cubicBezTo>
                <a:cubicBezTo>
                  <a:pt x="7696" y="30949"/>
                  <a:pt x="10019" y="32155"/>
                  <a:pt x="11353" y="31114"/>
                </a:cubicBezTo>
                <a:cubicBezTo>
                  <a:pt x="15544" y="27774"/>
                  <a:pt x="15734" y="22287"/>
                  <a:pt x="8433" y="18706"/>
                </a:cubicBezTo>
                <a:cubicBezTo>
                  <a:pt x="10553" y="16687"/>
                  <a:pt x="14934" y="19379"/>
                  <a:pt x="17055" y="17373"/>
                </a:cubicBezTo>
                <a:lnTo>
                  <a:pt x="18554" y="9143"/>
                </a:lnTo>
                <a:cubicBezTo>
                  <a:pt x="18249" y="7213"/>
                  <a:pt x="14223" y="5650"/>
                  <a:pt x="8699" y="425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 rot="0" flipH="0" flipV="0">
            <a:off x="5928923" y="2619327"/>
            <a:ext cx="48399" cy="26669"/>
          </a:xfrm>
          <a:custGeom>
            <a:pathLst>
              <a:path w="48399" h="26669">
                <a:moveTo>
                  <a:pt x="22847" y="0"/>
                </a:moveTo>
                <a:cubicBezTo>
                  <a:pt x="31229" y="7581"/>
                  <a:pt x="39750" y="10312"/>
                  <a:pt x="48399" y="9550"/>
                </a:cubicBezTo>
                <a:cubicBezTo>
                  <a:pt x="38087" y="19519"/>
                  <a:pt x="18644" y="26669"/>
                  <a:pt x="0" y="18630"/>
                </a:cubicBezTo>
                <a:cubicBezTo>
                  <a:pt x="8789" y="17932"/>
                  <a:pt x="19812" y="7899"/>
                  <a:pt x="22847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 rot="0" flipH="0" flipV="0">
            <a:off x="5928923" y="2619327"/>
            <a:ext cx="48399" cy="26669"/>
          </a:xfrm>
          <a:custGeom>
            <a:pathLst>
              <a:path w="48399" h="26669">
                <a:moveTo>
                  <a:pt x="22847" y="0"/>
                </a:moveTo>
                <a:cubicBezTo>
                  <a:pt x="31229" y="7581"/>
                  <a:pt x="39750" y="10312"/>
                  <a:pt x="48399" y="9550"/>
                </a:cubicBezTo>
                <a:cubicBezTo>
                  <a:pt x="38087" y="19519"/>
                  <a:pt x="18644" y="26669"/>
                  <a:pt x="0" y="18630"/>
                </a:cubicBezTo>
                <a:cubicBezTo>
                  <a:pt x="8789" y="17932"/>
                  <a:pt x="19812" y="7899"/>
                  <a:pt x="22847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 rot="0" flipH="0" flipV="0">
            <a:off x="5944085" y="2459324"/>
            <a:ext cx="72503" cy="145185"/>
          </a:xfrm>
          <a:custGeom>
            <a:pathLst>
              <a:path w="72503" h="145185">
                <a:moveTo>
                  <a:pt x="58026" y="8229"/>
                </a:moveTo>
                <a:cubicBezTo>
                  <a:pt x="67601" y="12534"/>
                  <a:pt x="72503" y="19328"/>
                  <a:pt x="67970" y="32219"/>
                </a:cubicBezTo>
                <a:cubicBezTo>
                  <a:pt x="65226" y="39979"/>
                  <a:pt x="55334" y="49643"/>
                  <a:pt x="49175" y="61099"/>
                </a:cubicBezTo>
                <a:cubicBezTo>
                  <a:pt x="46050" y="66928"/>
                  <a:pt x="43815" y="74434"/>
                  <a:pt x="40043" y="81317"/>
                </a:cubicBezTo>
                <a:cubicBezTo>
                  <a:pt x="31636" y="96621"/>
                  <a:pt x="51499" y="99211"/>
                  <a:pt x="48006" y="116051"/>
                </a:cubicBezTo>
                <a:cubicBezTo>
                  <a:pt x="35294" y="139610"/>
                  <a:pt x="13056" y="145185"/>
                  <a:pt x="8115" y="128218"/>
                </a:cubicBezTo>
                <a:cubicBezTo>
                  <a:pt x="6642" y="123176"/>
                  <a:pt x="1461" y="120522"/>
                  <a:pt x="788" y="111683"/>
                </a:cubicBezTo>
                <a:cubicBezTo>
                  <a:pt x="241" y="104177"/>
                  <a:pt x="0" y="90918"/>
                  <a:pt x="9360" y="80441"/>
                </a:cubicBezTo>
                <a:cubicBezTo>
                  <a:pt x="10986" y="78612"/>
                  <a:pt x="11659" y="74002"/>
                  <a:pt x="13284" y="72287"/>
                </a:cubicBezTo>
                <a:cubicBezTo>
                  <a:pt x="14872" y="70624"/>
                  <a:pt x="14478" y="67779"/>
                  <a:pt x="13996" y="66064"/>
                </a:cubicBezTo>
                <a:cubicBezTo>
                  <a:pt x="11608" y="57505"/>
                  <a:pt x="6934" y="50621"/>
                  <a:pt x="8560" y="39166"/>
                </a:cubicBezTo>
                <a:cubicBezTo>
                  <a:pt x="15583" y="14794"/>
                  <a:pt x="39764" y="0"/>
                  <a:pt x="58026" y="8229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 rot="0" flipH="0" flipV="0">
            <a:off x="5944085" y="2459324"/>
            <a:ext cx="72503" cy="145185"/>
          </a:xfrm>
          <a:custGeom>
            <a:pathLst>
              <a:path w="72503" h="145185">
                <a:moveTo>
                  <a:pt x="58026" y="8229"/>
                </a:moveTo>
                <a:cubicBezTo>
                  <a:pt x="67601" y="12534"/>
                  <a:pt x="72503" y="19328"/>
                  <a:pt x="67970" y="32219"/>
                </a:cubicBezTo>
                <a:cubicBezTo>
                  <a:pt x="65226" y="39979"/>
                  <a:pt x="55334" y="49643"/>
                  <a:pt x="49175" y="61099"/>
                </a:cubicBezTo>
                <a:cubicBezTo>
                  <a:pt x="46050" y="66928"/>
                  <a:pt x="43815" y="74434"/>
                  <a:pt x="40043" y="81317"/>
                </a:cubicBezTo>
                <a:cubicBezTo>
                  <a:pt x="31636" y="96621"/>
                  <a:pt x="51499" y="99211"/>
                  <a:pt x="48006" y="116051"/>
                </a:cubicBezTo>
                <a:cubicBezTo>
                  <a:pt x="35294" y="139610"/>
                  <a:pt x="13056" y="145185"/>
                  <a:pt x="8115" y="128218"/>
                </a:cubicBezTo>
                <a:cubicBezTo>
                  <a:pt x="6642" y="123176"/>
                  <a:pt x="1461" y="120522"/>
                  <a:pt x="788" y="111683"/>
                </a:cubicBezTo>
                <a:cubicBezTo>
                  <a:pt x="241" y="104177"/>
                  <a:pt x="0" y="90918"/>
                  <a:pt x="9360" y="80441"/>
                </a:cubicBezTo>
                <a:cubicBezTo>
                  <a:pt x="10986" y="78612"/>
                  <a:pt x="11659" y="74002"/>
                  <a:pt x="13284" y="72287"/>
                </a:cubicBezTo>
                <a:cubicBezTo>
                  <a:pt x="14872" y="70624"/>
                  <a:pt x="14478" y="67779"/>
                  <a:pt x="13996" y="66064"/>
                </a:cubicBezTo>
                <a:cubicBezTo>
                  <a:pt x="11608" y="57505"/>
                  <a:pt x="6934" y="50621"/>
                  <a:pt x="8560" y="39166"/>
                </a:cubicBezTo>
                <a:cubicBezTo>
                  <a:pt x="15583" y="14794"/>
                  <a:pt x="39764" y="0"/>
                  <a:pt x="58026" y="822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 rot="0" flipH="0" flipV="0">
            <a:off x="5970060" y="2483325"/>
            <a:ext cx="43941" cy="83832"/>
          </a:xfrm>
          <a:custGeom>
            <a:pathLst>
              <a:path w="43941" h="83832">
                <a:moveTo>
                  <a:pt x="10756" y="9982"/>
                </a:moveTo>
                <a:cubicBezTo>
                  <a:pt x="18604" y="8535"/>
                  <a:pt x="24700" y="8827"/>
                  <a:pt x="28878" y="11023"/>
                </a:cubicBezTo>
                <a:cubicBezTo>
                  <a:pt x="31431" y="5220"/>
                  <a:pt x="36524" y="0"/>
                  <a:pt x="41959" y="457"/>
                </a:cubicBezTo>
                <a:cubicBezTo>
                  <a:pt x="43941" y="9462"/>
                  <a:pt x="37159" y="17081"/>
                  <a:pt x="33323" y="21691"/>
                </a:cubicBezTo>
                <a:cubicBezTo>
                  <a:pt x="26097" y="30441"/>
                  <a:pt x="23443" y="35166"/>
                  <a:pt x="19455" y="42735"/>
                </a:cubicBezTo>
                <a:cubicBezTo>
                  <a:pt x="18185" y="45160"/>
                  <a:pt x="16712" y="48120"/>
                  <a:pt x="16559" y="50850"/>
                </a:cubicBezTo>
                <a:cubicBezTo>
                  <a:pt x="15823" y="63626"/>
                  <a:pt x="15988" y="60921"/>
                  <a:pt x="15315" y="69468"/>
                </a:cubicBezTo>
                <a:cubicBezTo>
                  <a:pt x="15074" y="72859"/>
                  <a:pt x="17575" y="75869"/>
                  <a:pt x="19722" y="79082"/>
                </a:cubicBezTo>
                <a:cubicBezTo>
                  <a:pt x="20674" y="80517"/>
                  <a:pt x="20700" y="82410"/>
                  <a:pt x="21855" y="83832"/>
                </a:cubicBezTo>
                <a:cubicBezTo>
                  <a:pt x="19645" y="78434"/>
                  <a:pt x="6705" y="80073"/>
                  <a:pt x="4749" y="74497"/>
                </a:cubicBezTo>
                <a:cubicBezTo>
                  <a:pt x="1206" y="64515"/>
                  <a:pt x="12737" y="49720"/>
                  <a:pt x="0" y="40462"/>
                </a:cubicBezTo>
                <a:cubicBezTo>
                  <a:pt x="3683" y="36969"/>
                  <a:pt x="7315" y="37109"/>
                  <a:pt x="10857" y="39471"/>
                </a:cubicBezTo>
                <a:cubicBezTo>
                  <a:pt x="15810" y="34696"/>
                  <a:pt x="13016" y="30213"/>
                  <a:pt x="4406" y="25958"/>
                </a:cubicBezTo>
                <a:cubicBezTo>
                  <a:pt x="9601" y="22466"/>
                  <a:pt x="14972" y="23139"/>
                  <a:pt x="20433" y="26707"/>
                </a:cubicBezTo>
                <a:cubicBezTo>
                  <a:pt x="23417" y="19799"/>
                  <a:pt x="18731" y="14528"/>
                  <a:pt x="10756" y="9982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 rot="0" flipH="0" flipV="0">
            <a:off x="5970060" y="2483325"/>
            <a:ext cx="43941" cy="83832"/>
          </a:xfrm>
          <a:custGeom>
            <a:pathLst>
              <a:path w="43941" h="83832">
                <a:moveTo>
                  <a:pt x="10756" y="9982"/>
                </a:moveTo>
                <a:cubicBezTo>
                  <a:pt x="18604" y="8535"/>
                  <a:pt x="24700" y="8827"/>
                  <a:pt x="28878" y="11023"/>
                </a:cubicBezTo>
                <a:cubicBezTo>
                  <a:pt x="31431" y="5220"/>
                  <a:pt x="36524" y="0"/>
                  <a:pt x="41959" y="457"/>
                </a:cubicBezTo>
                <a:cubicBezTo>
                  <a:pt x="43941" y="9462"/>
                  <a:pt x="37159" y="17081"/>
                  <a:pt x="33323" y="21691"/>
                </a:cubicBezTo>
                <a:cubicBezTo>
                  <a:pt x="26097" y="30441"/>
                  <a:pt x="23443" y="35166"/>
                  <a:pt x="19455" y="42735"/>
                </a:cubicBezTo>
                <a:cubicBezTo>
                  <a:pt x="18185" y="45160"/>
                  <a:pt x="16712" y="48120"/>
                  <a:pt x="16559" y="50850"/>
                </a:cubicBezTo>
                <a:cubicBezTo>
                  <a:pt x="15823" y="63626"/>
                  <a:pt x="15988" y="60921"/>
                  <a:pt x="15315" y="69468"/>
                </a:cubicBezTo>
                <a:cubicBezTo>
                  <a:pt x="15074" y="72859"/>
                  <a:pt x="17575" y="75869"/>
                  <a:pt x="19722" y="79082"/>
                </a:cubicBezTo>
                <a:cubicBezTo>
                  <a:pt x="20674" y="80517"/>
                  <a:pt x="20700" y="82410"/>
                  <a:pt x="21855" y="83832"/>
                </a:cubicBezTo>
                <a:cubicBezTo>
                  <a:pt x="19645" y="78434"/>
                  <a:pt x="6705" y="80073"/>
                  <a:pt x="4749" y="74497"/>
                </a:cubicBezTo>
                <a:cubicBezTo>
                  <a:pt x="1206" y="64515"/>
                  <a:pt x="12737" y="49720"/>
                  <a:pt x="0" y="40462"/>
                </a:cubicBezTo>
                <a:cubicBezTo>
                  <a:pt x="3683" y="36969"/>
                  <a:pt x="7315" y="37109"/>
                  <a:pt x="10857" y="39471"/>
                </a:cubicBezTo>
                <a:cubicBezTo>
                  <a:pt x="15810" y="34696"/>
                  <a:pt x="13016" y="30213"/>
                  <a:pt x="4406" y="25958"/>
                </a:cubicBezTo>
                <a:cubicBezTo>
                  <a:pt x="9601" y="22466"/>
                  <a:pt x="14972" y="23139"/>
                  <a:pt x="20433" y="26707"/>
                </a:cubicBezTo>
                <a:cubicBezTo>
                  <a:pt x="23417" y="19799"/>
                  <a:pt x="18731" y="14528"/>
                  <a:pt x="10756" y="998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 rot="0" flipH="0" flipV="0">
            <a:off x="5967372" y="2581543"/>
            <a:ext cx="45973" cy="32537"/>
          </a:xfrm>
          <a:custGeom>
            <a:pathLst>
              <a:path w="45973" h="32537">
                <a:moveTo>
                  <a:pt x="21678" y="0"/>
                </a:moveTo>
                <a:cubicBezTo>
                  <a:pt x="26288" y="10566"/>
                  <a:pt x="34060" y="17145"/>
                  <a:pt x="45973" y="20408"/>
                </a:cubicBezTo>
                <a:cubicBezTo>
                  <a:pt x="24218" y="32537"/>
                  <a:pt x="8712" y="32435"/>
                  <a:pt x="0" y="15875"/>
                </a:cubicBezTo>
                <a:cubicBezTo>
                  <a:pt x="8953" y="13449"/>
                  <a:pt x="16281" y="8077"/>
                  <a:pt x="21678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5967372" y="2581543"/>
            <a:ext cx="45973" cy="32537"/>
          </a:xfrm>
          <a:custGeom>
            <a:pathLst>
              <a:path w="45973" h="32537">
                <a:moveTo>
                  <a:pt x="21678" y="0"/>
                </a:moveTo>
                <a:cubicBezTo>
                  <a:pt x="26288" y="10566"/>
                  <a:pt x="34060" y="17145"/>
                  <a:pt x="45973" y="20408"/>
                </a:cubicBezTo>
                <a:cubicBezTo>
                  <a:pt x="24218" y="32537"/>
                  <a:pt x="8712" y="32435"/>
                  <a:pt x="0" y="15875"/>
                </a:cubicBezTo>
                <a:cubicBezTo>
                  <a:pt x="8953" y="13449"/>
                  <a:pt x="16281" y="8077"/>
                  <a:pt x="21678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 rot="0" flipH="0" flipV="0">
            <a:off x="5982870" y="2426459"/>
            <a:ext cx="106933" cy="154037"/>
          </a:xfrm>
          <a:custGeom>
            <a:pathLst>
              <a:path w="106933" h="154037">
                <a:moveTo>
                  <a:pt x="26669" y="47840"/>
                </a:moveTo>
                <a:cubicBezTo>
                  <a:pt x="26009" y="44246"/>
                  <a:pt x="20586" y="40932"/>
                  <a:pt x="17335" y="40322"/>
                </a:cubicBezTo>
                <a:cubicBezTo>
                  <a:pt x="29882" y="0"/>
                  <a:pt x="73328" y="3670"/>
                  <a:pt x="106933" y="42811"/>
                </a:cubicBezTo>
                <a:lnTo>
                  <a:pt x="76313" y="61924"/>
                </a:lnTo>
                <a:lnTo>
                  <a:pt x="73582" y="64642"/>
                </a:lnTo>
                <a:cubicBezTo>
                  <a:pt x="73074" y="65073"/>
                  <a:pt x="71245" y="67042"/>
                  <a:pt x="70750" y="67461"/>
                </a:cubicBezTo>
                <a:cubicBezTo>
                  <a:pt x="61924" y="75056"/>
                  <a:pt x="53897" y="83666"/>
                  <a:pt x="51268" y="93369"/>
                </a:cubicBezTo>
                <a:cubicBezTo>
                  <a:pt x="48627" y="103250"/>
                  <a:pt x="53732" y="110019"/>
                  <a:pt x="55904" y="120522"/>
                </a:cubicBezTo>
                <a:cubicBezTo>
                  <a:pt x="59701" y="138835"/>
                  <a:pt x="35889" y="154037"/>
                  <a:pt x="15925" y="144296"/>
                </a:cubicBezTo>
                <a:cubicBezTo>
                  <a:pt x="2705" y="137844"/>
                  <a:pt x="0" y="122693"/>
                  <a:pt x="2730" y="110057"/>
                </a:cubicBezTo>
                <a:cubicBezTo>
                  <a:pt x="5461" y="97344"/>
                  <a:pt x="17640" y="82384"/>
                  <a:pt x="26352" y="70903"/>
                </a:cubicBezTo>
                <a:cubicBezTo>
                  <a:pt x="32752" y="62457"/>
                  <a:pt x="27939" y="54494"/>
                  <a:pt x="26669" y="47840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 rot="0" flipH="0" flipV="0">
            <a:off x="5982870" y="2426459"/>
            <a:ext cx="106933" cy="154037"/>
          </a:xfrm>
          <a:custGeom>
            <a:pathLst>
              <a:path w="106933" h="154037">
                <a:moveTo>
                  <a:pt x="26669" y="47840"/>
                </a:moveTo>
                <a:cubicBezTo>
                  <a:pt x="26009" y="44246"/>
                  <a:pt x="20586" y="40932"/>
                  <a:pt x="17335" y="40322"/>
                </a:cubicBezTo>
                <a:cubicBezTo>
                  <a:pt x="29882" y="0"/>
                  <a:pt x="73328" y="3670"/>
                  <a:pt x="106933" y="42811"/>
                </a:cubicBezTo>
                <a:lnTo>
                  <a:pt x="76313" y="61924"/>
                </a:lnTo>
                <a:lnTo>
                  <a:pt x="73582" y="64642"/>
                </a:lnTo>
                <a:cubicBezTo>
                  <a:pt x="73074" y="65073"/>
                  <a:pt x="71245" y="67042"/>
                  <a:pt x="70750" y="67461"/>
                </a:cubicBezTo>
                <a:cubicBezTo>
                  <a:pt x="61924" y="75056"/>
                  <a:pt x="53897" y="83666"/>
                  <a:pt x="51268" y="93369"/>
                </a:cubicBezTo>
                <a:cubicBezTo>
                  <a:pt x="48627" y="103250"/>
                  <a:pt x="53732" y="110019"/>
                  <a:pt x="55904" y="120522"/>
                </a:cubicBezTo>
                <a:cubicBezTo>
                  <a:pt x="59701" y="138835"/>
                  <a:pt x="35889" y="154037"/>
                  <a:pt x="15925" y="144296"/>
                </a:cubicBezTo>
                <a:cubicBezTo>
                  <a:pt x="2705" y="137844"/>
                  <a:pt x="0" y="122693"/>
                  <a:pt x="2730" y="110057"/>
                </a:cubicBezTo>
                <a:cubicBezTo>
                  <a:pt x="5461" y="97344"/>
                  <a:pt x="17640" y="82384"/>
                  <a:pt x="26352" y="70903"/>
                </a:cubicBezTo>
                <a:cubicBezTo>
                  <a:pt x="32752" y="62457"/>
                  <a:pt x="27939" y="54494"/>
                  <a:pt x="26669" y="4784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 rot="0" flipH="0" flipV="0">
            <a:off x="6018621" y="2459355"/>
            <a:ext cx="44830" cy="110883"/>
          </a:xfrm>
          <a:custGeom>
            <a:pathLst>
              <a:path w="44830" h="110883">
                <a:moveTo>
                  <a:pt x="14706" y="0"/>
                </a:moveTo>
                <a:lnTo>
                  <a:pt x="44830" y="19951"/>
                </a:lnTo>
                <a:cubicBezTo>
                  <a:pt x="43509" y="21158"/>
                  <a:pt x="39648" y="19545"/>
                  <a:pt x="38340" y="20777"/>
                </a:cubicBezTo>
                <a:cubicBezTo>
                  <a:pt x="37286" y="21755"/>
                  <a:pt x="38810" y="30721"/>
                  <a:pt x="37832" y="31750"/>
                </a:cubicBezTo>
                <a:cubicBezTo>
                  <a:pt x="27456" y="42773"/>
                  <a:pt x="17614" y="48856"/>
                  <a:pt x="15518" y="60477"/>
                </a:cubicBezTo>
                <a:cubicBezTo>
                  <a:pt x="13208" y="73469"/>
                  <a:pt x="21284" y="86563"/>
                  <a:pt x="20103" y="95631"/>
                </a:cubicBezTo>
                <a:cubicBezTo>
                  <a:pt x="18846" y="105282"/>
                  <a:pt x="12205" y="107822"/>
                  <a:pt x="7569" y="110883"/>
                </a:cubicBezTo>
                <a:cubicBezTo>
                  <a:pt x="16890" y="89281"/>
                  <a:pt x="14681" y="73660"/>
                  <a:pt x="0" y="64566"/>
                </a:cubicBezTo>
                <a:cubicBezTo>
                  <a:pt x="10681" y="55054"/>
                  <a:pt x="14021" y="46710"/>
                  <a:pt x="1219" y="40881"/>
                </a:cubicBezTo>
                <a:cubicBezTo>
                  <a:pt x="11366" y="39204"/>
                  <a:pt x="26212" y="30594"/>
                  <a:pt x="6832" y="20777"/>
                </a:cubicBezTo>
                <a:cubicBezTo>
                  <a:pt x="4356" y="19532"/>
                  <a:pt x="7747" y="19202"/>
                  <a:pt x="9207" y="17399"/>
                </a:cubicBezTo>
                <a:cubicBezTo>
                  <a:pt x="10300" y="16027"/>
                  <a:pt x="17080" y="23075"/>
                  <a:pt x="18071" y="21145"/>
                </a:cubicBezTo>
                <a:cubicBezTo>
                  <a:pt x="18655" y="20002"/>
                  <a:pt x="26542" y="18783"/>
                  <a:pt x="26326" y="15163"/>
                </a:cubicBezTo>
                <a:cubicBezTo>
                  <a:pt x="26212" y="13296"/>
                  <a:pt x="18693" y="8991"/>
                  <a:pt x="17931" y="7518"/>
                </a:cubicBezTo>
                <a:cubicBezTo>
                  <a:pt x="17144" y="5994"/>
                  <a:pt x="11963" y="7518"/>
                  <a:pt x="11633" y="6146"/>
                </a:cubicBezTo>
                <a:cubicBezTo>
                  <a:pt x="10871" y="3213"/>
                  <a:pt x="15010" y="1549"/>
                  <a:pt x="14706" y="0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 rot="0" flipH="0" flipV="0">
            <a:off x="6018621" y="2459355"/>
            <a:ext cx="44830" cy="110883"/>
          </a:xfrm>
          <a:custGeom>
            <a:pathLst>
              <a:path w="44830" h="110883">
                <a:moveTo>
                  <a:pt x="14706" y="0"/>
                </a:moveTo>
                <a:lnTo>
                  <a:pt x="44830" y="19951"/>
                </a:lnTo>
                <a:cubicBezTo>
                  <a:pt x="43509" y="21158"/>
                  <a:pt x="39648" y="19545"/>
                  <a:pt x="38340" y="20777"/>
                </a:cubicBezTo>
                <a:cubicBezTo>
                  <a:pt x="37286" y="21755"/>
                  <a:pt x="38810" y="30721"/>
                  <a:pt x="37832" y="31750"/>
                </a:cubicBezTo>
                <a:cubicBezTo>
                  <a:pt x="27456" y="42773"/>
                  <a:pt x="17614" y="48856"/>
                  <a:pt x="15518" y="60477"/>
                </a:cubicBezTo>
                <a:cubicBezTo>
                  <a:pt x="13208" y="73469"/>
                  <a:pt x="21284" y="86563"/>
                  <a:pt x="20103" y="95631"/>
                </a:cubicBezTo>
                <a:cubicBezTo>
                  <a:pt x="18846" y="105282"/>
                  <a:pt x="12205" y="107822"/>
                  <a:pt x="7569" y="110883"/>
                </a:cubicBezTo>
                <a:cubicBezTo>
                  <a:pt x="16890" y="89281"/>
                  <a:pt x="14681" y="73660"/>
                  <a:pt x="0" y="64566"/>
                </a:cubicBezTo>
                <a:cubicBezTo>
                  <a:pt x="10681" y="55054"/>
                  <a:pt x="14021" y="46710"/>
                  <a:pt x="1219" y="40881"/>
                </a:cubicBezTo>
                <a:cubicBezTo>
                  <a:pt x="11366" y="39204"/>
                  <a:pt x="26212" y="30594"/>
                  <a:pt x="6832" y="20777"/>
                </a:cubicBezTo>
                <a:cubicBezTo>
                  <a:pt x="4356" y="19532"/>
                  <a:pt x="7747" y="19202"/>
                  <a:pt x="9207" y="17399"/>
                </a:cubicBezTo>
                <a:cubicBezTo>
                  <a:pt x="10300" y="16027"/>
                  <a:pt x="17080" y="23075"/>
                  <a:pt x="18071" y="21145"/>
                </a:cubicBezTo>
                <a:cubicBezTo>
                  <a:pt x="18655" y="20002"/>
                  <a:pt x="26542" y="18783"/>
                  <a:pt x="26326" y="15163"/>
                </a:cubicBezTo>
                <a:cubicBezTo>
                  <a:pt x="26212" y="13296"/>
                  <a:pt x="18693" y="8991"/>
                  <a:pt x="17931" y="7518"/>
                </a:cubicBezTo>
                <a:cubicBezTo>
                  <a:pt x="17144" y="5994"/>
                  <a:pt x="11963" y="7518"/>
                  <a:pt x="11633" y="6146"/>
                </a:cubicBezTo>
                <a:cubicBezTo>
                  <a:pt x="10871" y="3213"/>
                  <a:pt x="15010" y="1549"/>
                  <a:pt x="14706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 rot="0" flipH="0" flipV="0">
            <a:off x="6025592" y="2557663"/>
            <a:ext cx="31241" cy="18618"/>
          </a:xfrm>
          <a:custGeom>
            <a:pathLst>
              <a:path w="31241" h="18618">
                <a:moveTo>
                  <a:pt x="12585" y="0"/>
                </a:moveTo>
                <a:cubicBezTo>
                  <a:pt x="16979" y="4622"/>
                  <a:pt x="23456" y="8458"/>
                  <a:pt x="31241" y="11785"/>
                </a:cubicBezTo>
                <a:lnTo>
                  <a:pt x="22376" y="13487"/>
                </a:lnTo>
                <a:lnTo>
                  <a:pt x="19938" y="18618"/>
                </a:lnTo>
                <a:lnTo>
                  <a:pt x="0" y="13868"/>
                </a:lnTo>
                <a:cubicBezTo>
                  <a:pt x="7772" y="11036"/>
                  <a:pt x="11595" y="6489"/>
                  <a:pt x="12585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 rot="0" flipH="0" flipV="0">
            <a:off x="6025592" y="2557663"/>
            <a:ext cx="31241" cy="18618"/>
          </a:xfrm>
          <a:custGeom>
            <a:pathLst>
              <a:path w="31241" h="18618">
                <a:moveTo>
                  <a:pt x="12585" y="0"/>
                </a:moveTo>
                <a:cubicBezTo>
                  <a:pt x="16979" y="4622"/>
                  <a:pt x="23456" y="8458"/>
                  <a:pt x="31241" y="11785"/>
                </a:cubicBezTo>
                <a:lnTo>
                  <a:pt x="22376" y="13487"/>
                </a:lnTo>
                <a:lnTo>
                  <a:pt x="19938" y="18618"/>
                </a:lnTo>
                <a:lnTo>
                  <a:pt x="0" y="13868"/>
                </a:lnTo>
                <a:cubicBezTo>
                  <a:pt x="7772" y="11036"/>
                  <a:pt x="11595" y="6489"/>
                  <a:pt x="12585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 rot="0" flipH="0" flipV="0">
            <a:off x="6605254" y="2457513"/>
            <a:ext cx="68350" cy="125463"/>
          </a:xfrm>
          <a:custGeom>
            <a:pathLst>
              <a:path w="68350" h="125463">
                <a:moveTo>
                  <a:pt x="7200" y="2654"/>
                </a:moveTo>
                <a:cubicBezTo>
                  <a:pt x="2971" y="3517"/>
                  <a:pt x="0" y="11467"/>
                  <a:pt x="787" y="15354"/>
                </a:cubicBezTo>
                <a:cubicBezTo>
                  <a:pt x="2806" y="25171"/>
                  <a:pt x="12318" y="32537"/>
                  <a:pt x="14121" y="42608"/>
                </a:cubicBezTo>
                <a:cubicBezTo>
                  <a:pt x="15924" y="52679"/>
                  <a:pt x="17360" y="62064"/>
                  <a:pt x="7898" y="71106"/>
                </a:cubicBezTo>
                <a:cubicBezTo>
                  <a:pt x="597" y="78053"/>
                  <a:pt x="4153" y="99123"/>
                  <a:pt x="6807" y="104761"/>
                </a:cubicBezTo>
                <a:cubicBezTo>
                  <a:pt x="17220" y="121487"/>
                  <a:pt x="31329" y="125463"/>
                  <a:pt x="47497" y="122364"/>
                </a:cubicBezTo>
                <a:cubicBezTo>
                  <a:pt x="51954" y="116509"/>
                  <a:pt x="58914" y="112928"/>
                  <a:pt x="61289" y="106971"/>
                </a:cubicBezTo>
                <a:cubicBezTo>
                  <a:pt x="68350" y="89179"/>
                  <a:pt x="64108" y="64223"/>
                  <a:pt x="49643" y="52679"/>
                </a:cubicBezTo>
                <a:cubicBezTo>
                  <a:pt x="46227" y="49961"/>
                  <a:pt x="41782" y="44170"/>
                  <a:pt x="41553" y="39852"/>
                </a:cubicBezTo>
                <a:cubicBezTo>
                  <a:pt x="40626" y="20421"/>
                  <a:pt x="32853" y="8864"/>
                  <a:pt x="21195" y="2920"/>
                </a:cubicBezTo>
                <a:cubicBezTo>
                  <a:pt x="16382" y="457"/>
                  <a:pt x="9346" y="0"/>
                  <a:pt x="7200" y="2654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 rot="0" flipH="0" flipV="0">
            <a:off x="6605254" y="2457513"/>
            <a:ext cx="68350" cy="125463"/>
          </a:xfrm>
          <a:custGeom>
            <a:pathLst>
              <a:path w="68350" h="125463">
                <a:moveTo>
                  <a:pt x="7200" y="2654"/>
                </a:moveTo>
                <a:cubicBezTo>
                  <a:pt x="2971" y="3517"/>
                  <a:pt x="0" y="11467"/>
                  <a:pt x="787" y="15354"/>
                </a:cubicBezTo>
                <a:cubicBezTo>
                  <a:pt x="2806" y="25171"/>
                  <a:pt x="12318" y="32537"/>
                  <a:pt x="14121" y="42608"/>
                </a:cubicBezTo>
                <a:cubicBezTo>
                  <a:pt x="15924" y="52679"/>
                  <a:pt x="17360" y="62064"/>
                  <a:pt x="7898" y="71106"/>
                </a:cubicBezTo>
                <a:cubicBezTo>
                  <a:pt x="597" y="78053"/>
                  <a:pt x="4153" y="99123"/>
                  <a:pt x="6807" y="104761"/>
                </a:cubicBezTo>
                <a:cubicBezTo>
                  <a:pt x="17220" y="121487"/>
                  <a:pt x="31329" y="125463"/>
                  <a:pt x="47497" y="122364"/>
                </a:cubicBezTo>
                <a:cubicBezTo>
                  <a:pt x="51954" y="116509"/>
                  <a:pt x="58914" y="112928"/>
                  <a:pt x="61289" y="106971"/>
                </a:cubicBezTo>
                <a:cubicBezTo>
                  <a:pt x="68350" y="89179"/>
                  <a:pt x="64108" y="64223"/>
                  <a:pt x="49643" y="52679"/>
                </a:cubicBezTo>
                <a:cubicBezTo>
                  <a:pt x="46227" y="49961"/>
                  <a:pt x="41782" y="44170"/>
                  <a:pt x="41553" y="39852"/>
                </a:cubicBezTo>
                <a:cubicBezTo>
                  <a:pt x="40626" y="20421"/>
                  <a:pt x="32853" y="8864"/>
                  <a:pt x="21195" y="2920"/>
                </a:cubicBezTo>
                <a:cubicBezTo>
                  <a:pt x="16382" y="457"/>
                  <a:pt x="9346" y="0"/>
                  <a:pt x="7200" y="265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 rot="0" flipH="0" flipV="0">
            <a:off x="6599922" y="2486696"/>
            <a:ext cx="46087" cy="71665"/>
          </a:xfrm>
          <a:custGeom>
            <a:pathLst>
              <a:path w="46087" h="71665">
                <a:moveTo>
                  <a:pt x="37388" y="4267"/>
                </a:moveTo>
                <a:cubicBezTo>
                  <a:pt x="30226" y="1702"/>
                  <a:pt x="22009" y="0"/>
                  <a:pt x="13538" y="38"/>
                </a:cubicBezTo>
                <a:cubicBezTo>
                  <a:pt x="32182" y="39534"/>
                  <a:pt x="0" y="36245"/>
                  <a:pt x="10807" y="71665"/>
                </a:cubicBezTo>
                <a:cubicBezTo>
                  <a:pt x="11963" y="68249"/>
                  <a:pt x="22199" y="68020"/>
                  <a:pt x="20383" y="65239"/>
                </a:cubicBezTo>
                <a:cubicBezTo>
                  <a:pt x="16192" y="58838"/>
                  <a:pt x="18465" y="48323"/>
                  <a:pt x="25946" y="45478"/>
                </a:cubicBezTo>
                <a:cubicBezTo>
                  <a:pt x="27368" y="37896"/>
                  <a:pt x="36411" y="35712"/>
                  <a:pt x="43090" y="36715"/>
                </a:cubicBezTo>
                <a:cubicBezTo>
                  <a:pt x="46087" y="37159"/>
                  <a:pt x="40461" y="32219"/>
                  <a:pt x="40194" y="32054"/>
                </a:cubicBezTo>
                <a:cubicBezTo>
                  <a:pt x="38378" y="30987"/>
                  <a:pt x="36055" y="32168"/>
                  <a:pt x="34734" y="31127"/>
                </a:cubicBezTo>
                <a:cubicBezTo>
                  <a:pt x="30543" y="27812"/>
                  <a:pt x="30340" y="22300"/>
                  <a:pt x="37654" y="18719"/>
                </a:cubicBezTo>
                <a:cubicBezTo>
                  <a:pt x="35534" y="16713"/>
                  <a:pt x="31153" y="19392"/>
                  <a:pt x="29006" y="17386"/>
                </a:cubicBezTo>
                <a:lnTo>
                  <a:pt x="27533" y="9169"/>
                </a:lnTo>
                <a:cubicBezTo>
                  <a:pt x="27838" y="7226"/>
                  <a:pt x="31851" y="5689"/>
                  <a:pt x="37388" y="4267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 rot="0" flipH="0" flipV="0">
            <a:off x="6599922" y="2486696"/>
            <a:ext cx="46087" cy="71665"/>
          </a:xfrm>
          <a:custGeom>
            <a:pathLst>
              <a:path w="46087" h="71665">
                <a:moveTo>
                  <a:pt x="37388" y="4267"/>
                </a:moveTo>
                <a:cubicBezTo>
                  <a:pt x="30226" y="1702"/>
                  <a:pt x="22009" y="0"/>
                  <a:pt x="13538" y="38"/>
                </a:cubicBezTo>
                <a:cubicBezTo>
                  <a:pt x="32182" y="39534"/>
                  <a:pt x="0" y="36245"/>
                  <a:pt x="10807" y="71665"/>
                </a:cubicBezTo>
                <a:cubicBezTo>
                  <a:pt x="11963" y="68249"/>
                  <a:pt x="22199" y="68020"/>
                  <a:pt x="20383" y="65239"/>
                </a:cubicBezTo>
                <a:cubicBezTo>
                  <a:pt x="16192" y="58838"/>
                  <a:pt x="18465" y="48323"/>
                  <a:pt x="25946" y="45478"/>
                </a:cubicBezTo>
                <a:cubicBezTo>
                  <a:pt x="27368" y="37896"/>
                  <a:pt x="36411" y="35712"/>
                  <a:pt x="43090" y="36715"/>
                </a:cubicBezTo>
                <a:cubicBezTo>
                  <a:pt x="46087" y="37159"/>
                  <a:pt x="40461" y="32219"/>
                  <a:pt x="40194" y="32054"/>
                </a:cubicBezTo>
                <a:cubicBezTo>
                  <a:pt x="38378" y="30987"/>
                  <a:pt x="36055" y="32168"/>
                  <a:pt x="34734" y="31127"/>
                </a:cubicBezTo>
                <a:cubicBezTo>
                  <a:pt x="30543" y="27812"/>
                  <a:pt x="30340" y="22300"/>
                  <a:pt x="37654" y="18719"/>
                </a:cubicBezTo>
                <a:cubicBezTo>
                  <a:pt x="35534" y="16713"/>
                  <a:pt x="31153" y="19392"/>
                  <a:pt x="29006" y="17386"/>
                </a:cubicBezTo>
                <a:lnTo>
                  <a:pt x="27533" y="9169"/>
                </a:lnTo>
                <a:cubicBezTo>
                  <a:pt x="27838" y="7226"/>
                  <a:pt x="31851" y="5689"/>
                  <a:pt x="37388" y="426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 rot="0" flipH="0" flipV="0">
            <a:off x="6586519" y="2562276"/>
            <a:ext cx="48398" cy="26669"/>
          </a:xfrm>
          <a:custGeom>
            <a:pathLst>
              <a:path w="48398" h="26669">
                <a:moveTo>
                  <a:pt x="25539" y="0"/>
                </a:moveTo>
                <a:cubicBezTo>
                  <a:pt x="17157" y="7556"/>
                  <a:pt x="8636" y="10312"/>
                  <a:pt x="0" y="9537"/>
                </a:cubicBezTo>
                <a:cubicBezTo>
                  <a:pt x="10312" y="19494"/>
                  <a:pt x="29755" y="26669"/>
                  <a:pt x="48398" y="18630"/>
                </a:cubicBezTo>
                <a:cubicBezTo>
                  <a:pt x="39597" y="17919"/>
                  <a:pt x="28586" y="7874"/>
                  <a:pt x="25539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 rot="0" flipH="0" flipV="0">
            <a:off x="6586519" y="2562276"/>
            <a:ext cx="48398" cy="26669"/>
          </a:xfrm>
          <a:custGeom>
            <a:pathLst>
              <a:path w="48398" h="26669">
                <a:moveTo>
                  <a:pt x="25539" y="0"/>
                </a:moveTo>
                <a:cubicBezTo>
                  <a:pt x="17157" y="7556"/>
                  <a:pt x="8636" y="10312"/>
                  <a:pt x="0" y="9537"/>
                </a:cubicBezTo>
                <a:cubicBezTo>
                  <a:pt x="10312" y="19494"/>
                  <a:pt x="29755" y="26669"/>
                  <a:pt x="48398" y="18630"/>
                </a:cubicBezTo>
                <a:cubicBezTo>
                  <a:pt x="39597" y="17919"/>
                  <a:pt x="28586" y="7874"/>
                  <a:pt x="25539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2" name="Picture 872"/>
          <p:cNvPicPr>
            <a:picLocks noChangeAspect="0" noChangeArrowheads="1"/>
          </p:cNvPicPr>
          <p:nvPr/>
        </p:nvPicPr>
        <p:blipFill>
          <a:blip r:embed="rId8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5019" y="2195691"/>
            <a:ext cx="908811" cy="402612"/>
          </a:xfrm>
          <a:prstGeom prst="rect">
            <a:avLst/>
          </a:prstGeom>
          <a:noFill/>
          <a:extLst/>
        </p:spPr>
      </p:pic>
      <p:sp>
        <p:nvSpPr>
          <p:cNvPr id="873" name="Freeform 873"/>
          <p:cNvSpPr/>
          <p:nvPr/>
        </p:nvSpPr>
        <p:spPr>
          <a:xfrm rot="0" flipH="0" flipV="0">
            <a:off x="6037731" y="2208382"/>
            <a:ext cx="883386" cy="384797"/>
          </a:xfrm>
          <a:custGeom>
            <a:pathLst>
              <a:path w="883386" h="384797">
                <a:moveTo>
                  <a:pt x="0" y="334429"/>
                </a:moveTo>
                <a:cubicBezTo>
                  <a:pt x="322808" y="271006"/>
                  <a:pt x="580339" y="136348"/>
                  <a:pt x="837057" y="9754"/>
                </a:cubicBezTo>
                <a:lnTo>
                  <a:pt x="883386" y="0"/>
                </a:lnTo>
                <a:cubicBezTo>
                  <a:pt x="858507" y="85154"/>
                  <a:pt x="786574" y="133808"/>
                  <a:pt x="706920" y="183757"/>
                </a:cubicBezTo>
                <a:cubicBezTo>
                  <a:pt x="699693" y="188278"/>
                  <a:pt x="641299" y="190373"/>
                  <a:pt x="610984" y="177432"/>
                </a:cubicBezTo>
                <a:cubicBezTo>
                  <a:pt x="608279" y="176264"/>
                  <a:pt x="596734" y="183084"/>
                  <a:pt x="601129" y="184760"/>
                </a:cubicBezTo>
                <a:cubicBezTo>
                  <a:pt x="623709" y="193447"/>
                  <a:pt x="657517" y="198616"/>
                  <a:pt x="666902" y="207722"/>
                </a:cubicBezTo>
                <a:cubicBezTo>
                  <a:pt x="610603" y="239776"/>
                  <a:pt x="541375" y="266396"/>
                  <a:pt x="450723" y="297028"/>
                </a:cubicBezTo>
                <a:cubicBezTo>
                  <a:pt x="443191" y="299581"/>
                  <a:pt x="348157" y="269799"/>
                  <a:pt x="340512" y="272263"/>
                </a:cubicBezTo>
                <a:cubicBezTo>
                  <a:pt x="339166" y="272707"/>
                  <a:pt x="410489" y="298387"/>
                  <a:pt x="411619" y="299225"/>
                </a:cubicBezTo>
                <a:cubicBezTo>
                  <a:pt x="415048" y="301854"/>
                  <a:pt x="410895" y="306210"/>
                  <a:pt x="409930" y="306528"/>
                </a:cubicBezTo>
                <a:cubicBezTo>
                  <a:pt x="347725" y="326606"/>
                  <a:pt x="293433" y="355447"/>
                  <a:pt x="228041" y="364134"/>
                </a:cubicBezTo>
                <a:cubicBezTo>
                  <a:pt x="224739" y="364578"/>
                  <a:pt x="147662" y="322809"/>
                  <a:pt x="144703" y="323368"/>
                </a:cubicBezTo>
                <a:cubicBezTo>
                  <a:pt x="141859" y="323901"/>
                  <a:pt x="201117" y="362877"/>
                  <a:pt x="202463" y="365404"/>
                </a:cubicBezTo>
                <a:cubicBezTo>
                  <a:pt x="204444" y="369074"/>
                  <a:pt x="201079" y="370623"/>
                  <a:pt x="199872" y="370814"/>
                </a:cubicBezTo>
                <a:cubicBezTo>
                  <a:pt x="112077" y="384797"/>
                  <a:pt x="29311" y="375284"/>
                  <a:pt x="558" y="348221"/>
                </a:cubicBezTo>
                <a:cubicBezTo>
                  <a:pt x="2070" y="345973"/>
                  <a:pt x="1676" y="339305"/>
                  <a:pt x="0" y="334429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6186109" y="2291570"/>
            <a:ext cx="656157" cy="264947"/>
          </a:xfrm>
          <a:custGeom>
            <a:pathLst>
              <a:path w="656157" h="264947">
                <a:moveTo>
                  <a:pt x="582218" y="0"/>
                </a:moveTo>
                <a:lnTo>
                  <a:pt x="656157" y="3911"/>
                </a:lnTo>
                <a:moveTo>
                  <a:pt x="554050" y="17995"/>
                </a:moveTo>
                <a:cubicBezTo>
                  <a:pt x="585367" y="15201"/>
                  <a:pt x="614526" y="15570"/>
                  <a:pt x="640129" y="21132"/>
                </a:cubicBezTo>
                <a:moveTo>
                  <a:pt x="518452" y="30911"/>
                </a:moveTo>
                <a:lnTo>
                  <a:pt x="617828" y="41478"/>
                </a:lnTo>
                <a:moveTo>
                  <a:pt x="486372" y="44602"/>
                </a:moveTo>
                <a:lnTo>
                  <a:pt x="595527" y="56337"/>
                </a:lnTo>
                <a:moveTo>
                  <a:pt x="464858" y="59474"/>
                </a:moveTo>
                <a:lnTo>
                  <a:pt x="581050" y="70027"/>
                </a:lnTo>
                <a:moveTo>
                  <a:pt x="423392" y="69634"/>
                </a:moveTo>
                <a:lnTo>
                  <a:pt x="550926" y="82550"/>
                </a:lnTo>
                <a:moveTo>
                  <a:pt x="413613" y="80975"/>
                </a:moveTo>
                <a:lnTo>
                  <a:pt x="489890" y="93891"/>
                </a:lnTo>
                <a:moveTo>
                  <a:pt x="350037" y="113258"/>
                </a:moveTo>
                <a:lnTo>
                  <a:pt x="452145" y="133794"/>
                </a:lnTo>
                <a:moveTo>
                  <a:pt x="305244" y="123431"/>
                </a:moveTo>
                <a:cubicBezTo>
                  <a:pt x="343814" y="134302"/>
                  <a:pt x="384949" y="141046"/>
                  <a:pt x="427698" y="145135"/>
                </a:cubicBezTo>
                <a:moveTo>
                  <a:pt x="274142" y="136144"/>
                </a:moveTo>
                <a:lnTo>
                  <a:pt x="401294" y="161963"/>
                </a:lnTo>
                <a:moveTo>
                  <a:pt x="247446" y="147980"/>
                </a:moveTo>
                <a:lnTo>
                  <a:pt x="371068" y="175171"/>
                </a:lnTo>
                <a:moveTo>
                  <a:pt x="213410" y="160108"/>
                </a:moveTo>
                <a:lnTo>
                  <a:pt x="333895" y="185534"/>
                </a:lnTo>
                <a:moveTo>
                  <a:pt x="192087" y="171843"/>
                </a:moveTo>
                <a:cubicBezTo>
                  <a:pt x="219849" y="180060"/>
                  <a:pt x="251422" y="186512"/>
                  <a:pt x="285978" y="191592"/>
                </a:cubicBezTo>
                <a:moveTo>
                  <a:pt x="78244" y="208229"/>
                </a:moveTo>
                <a:lnTo>
                  <a:pt x="171742" y="236004"/>
                </a:lnTo>
                <a:moveTo>
                  <a:pt x="47968" y="216827"/>
                </a:moveTo>
                <a:lnTo>
                  <a:pt x="150457" y="249300"/>
                </a:lnTo>
                <a:moveTo>
                  <a:pt x="25044" y="226618"/>
                </a:moveTo>
                <a:cubicBezTo>
                  <a:pt x="55384" y="240080"/>
                  <a:pt x="86360" y="249008"/>
                  <a:pt x="117754" y="255168"/>
                </a:cubicBezTo>
                <a:moveTo>
                  <a:pt x="0" y="232867"/>
                </a:moveTo>
                <a:lnTo>
                  <a:pt x="86080" y="264947"/>
                </a:lnTo>
              </a:path>
            </a:pathLst>
          </a:custGeom>
          <a:noFill/>
          <a:ln w="9448" cap="flat" cmpd="sng">
            <a:solidFill>
              <a:srgbClr val="7C808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0">
            <a:off x="2279283" y="3642480"/>
            <a:ext cx="507402" cy="841514"/>
          </a:xfrm>
          <a:custGeom>
            <a:pathLst>
              <a:path w="507402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495020" y="0"/>
                </a:lnTo>
                <a:cubicBezTo>
                  <a:pt x="503681" y="0"/>
                  <a:pt x="507402" y="3708"/>
                  <a:pt x="507402" y="12370"/>
                </a:cubicBezTo>
                <a:lnTo>
                  <a:pt x="507402" y="120040"/>
                </a:lnTo>
                <a:cubicBezTo>
                  <a:pt x="507402" y="127457"/>
                  <a:pt x="503681" y="131178"/>
                  <a:pt x="495020" y="131178"/>
                </a:cubicBezTo>
                <a:lnTo>
                  <a:pt x="153453" y="131178"/>
                </a:lnTo>
                <a:cubicBezTo>
                  <a:pt x="148513" y="131178"/>
                  <a:pt x="146036" y="133655"/>
                  <a:pt x="146036" y="138608"/>
                </a:cubicBezTo>
                <a:lnTo>
                  <a:pt x="146036" y="829132"/>
                </a:lnTo>
                <a:cubicBezTo>
                  <a:pt x="146036" y="837806"/>
                  <a:pt x="142315" y="841514"/>
                  <a:pt x="133667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6" name="Picture 876"/>
          <p:cNvPicPr>
            <a:picLocks noChangeAspect="0" noChangeArrowheads="1"/>
          </p:cNvPicPr>
          <p:nvPr/>
        </p:nvPicPr>
        <p:blipFill>
          <a:blip r:embed="rId8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5875" y="3616162"/>
            <a:ext cx="2155224" cy="894143"/>
          </a:xfrm>
          <a:prstGeom prst="rect">
            <a:avLst/>
          </a:prstGeom>
          <a:noFill/>
          <a:extLst/>
        </p:spPr>
      </p:pic>
      <p:sp>
        <p:nvSpPr>
          <p:cNvPr id="877" name="Freeform 877"/>
          <p:cNvSpPr/>
          <p:nvPr/>
        </p:nvSpPr>
        <p:spPr>
          <a:xfrm rot="0" flipH="0" flipV="0">
            <a:off x="5151634" y="3642480"/>
            <a:ext cx="591540" cy="841514"/>
          </a:xfrm>
          <a:custGeom>
            <a:pathLst>
              <a:path w="591540" h="841514">
                <a:moveTo>
                  <a:pt x="456641" y="841514"/>
                </a:moveTo>
                <a:cubicBezTo>
                  <a:pt x="449225" y="841514"/>
                  <a:pt x="445504" y="837806"/>
                  <a:pt x="445504" y="829132"/>
                </a:cubicBezTo>
                <a:lnTo>
                  <a:pt x="445504" y="523468"/>
                </a:lnTo>
                <a:cubicBezTo>
                  <a:pt x="445504" y="517283"/>
                  <a:pt x="441795" y="514807"/>
                  <a:pt x="434366" y="516052"/>
                </a:cubicBezTo>
                <a:cubicBezTo>
                  <a:pt x="363830" y="537083"/>
                  <a:pt x="295771" y="546989"/>
                  <a:pt x="230175" y="546989"/>
                </a:cubicBezTo>
                <a:cubicBezTo>
                  <a:pt x="76734" y="546989"/>
                  <a:pt x="0" y="473976"/>
                  <a:pt x="0" y="327952"/>
                </a:cubicBezTo>
                <a:lnTo>
                  <a:pt x="0" y="11138"/>
                </a:lnTo>
                <a:cubicBezTo>
                  <a:pt x="0" y="3708"/>
                  <a:pt x="3709" y="0"/>
                  <a:pt x="12383" y="0"/>
                </a:cubicBezTo>
                <a:lnTo>
                  <a:pt x="133642" y="0"/>
                </a:lnTo>
                <a:cubicBezTo>
                  <a:pt x="142316" y="0"/>
                  <a:pt x="146025" y="3708"/>
                  <a:pt x="146025" y="11138"/>
                </a:cubicBezTo>
                <a:lnTo>
                  <a:pt x="146025" y="297002"/>
                </a:lnTo>
                <a:cubicBezTo>
                  <a:pt x="146025" y="374967"/>
                  <a:pt x="186868" y="413334"/>
                  <a:pt x="269774" y="413334"/>
                </a:cubicBezTo>
                <a:cubicBezTo>
                  <a:pt x="324231" y="413334"/>
                  <a:pt x="377444" y="404673"/>
                  <a:pt x="430657" y="388582"/>
                </a:cubicBezTo>
                <a:cubicBezTo>
                  <a:pt x="440551" y="386105"/>
                  <a:pt x="445504" y="381152"/>
                  <a:pt x="445504" y="372491"/>
                </a:cubicBezTo>
                <a:lnTo>
                  <a:pt x="445504" y="11138"/>
                </a:lnTo>
                <a:cubicBezTo>
                  <a:pt x="445504" y="3708"/>
                  <a:pt x="449225" y="0"/>
                  <a:pt x="456641" y="0"/>
                </a:cubicBezTo>
                <a:lnTo>
                  <a:pt x="579157" y="0"/>
                </a:lnTo>
                <a:cubicBezTo>
                  <a:pt x="587819" y="0"/>
                  <a:pt x="591540" y="3708"/>
                  <a:pt x="591540" y="11138"/>
                </a:cubicBezTo>
                <a:lnTo>
                  <a:pt x="591540" y="829132"/>
                </a:lnTo>
                <a:cubicBezTo>
                  <a:pt x="591540" y="837806"/>
                  <a:pt x="587819" y="841514"/>
                  <a:pt x="580389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 rot="0" flipH="0" flipV="0">
            <a:off x="5928796" y="3642480"/>
            <a:ext cx="551941" cy="841514"/>
          </a:xfrm>
          <a:custGeom>
            <a:pathLst>
              <a:path w="551941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539571" y="0"/>
                </a:lnTo>
                <a:cubicBezTo>
                  <a:pt x="548220" y="0"/>
                  <a:pt x="551941" y="3708"/>
                  <a:pt x="551941" y="12370"/>
                </a:cubicBezTo>
                <a:lnTo>
                  <a:pt x="551941" y="118796"/>
                </a:lnTo>
                <a:cubicBezTo>
                  <a:pt x="551941" y="127457"/>
                  <a:pt x="548220" y="131178"/>
                  <a:pt x="539571" y="131178"/>
                </a:cubicBezTo>
                <a:lnTo>
                  <a:pt x="153453" y="131178"/>
                </a:lnTo>
                <a:cubicBezTo>
                  <a:pt x="148513" y="131178"/>
                  <a:pt x="146036" y="133655"/>
                  <a:pt x="146036" y="138608"/>
                </a:cubicBezTo>
                <a:lnTo>
                  <a:pt x="146036" y="344030"/>
                </a:lnTo>
                <a:cubicBezTo>
                  <a:pt x="146036" y="348983"/>
                  <a:pt x="148513" y="351460"/>
                  <a:pt x="153453" y="351460"/>
                </a:cubicBezTo>
                <a:lnTo>
                  <a:pt x="478929" y="351460"/>
                </a:lnTo>
                <a:cubicBezTo>
                  <a:pt x="487590" y="351460"/>
                  <a:pt x="491311" y="355168"/>
                  <a:pt x="491311" y="363829"/>
                </a:cubicBezTo>
                <a:lnTo>
                  <a:pt x="491311" y="470255"/>
                </a:lnTo>
                <a:cubicBezTo>
                  <a:pt x="491311" y="478917"/>
                  <a:pt x="487590" y="482638"/>
                  <a:pt x="478929" y="482638"/>
                </a:cubicBezTo>
                <a:lnTo>
                  <a:pt x="153453" y="482638"/>
                </a:lnTo>
                <a:cubicBezTo>
                  <a:pt x="148513" y="482638"/>
                  <a:pt x="146036" y="485114"/>
                  <a:pt x="146036" y="490055"/>
                </a:cubicBezTo>
                <a:lnTo>
                  <a:pt x="146036" y="702907"/>
                </a:lnTo>
                <a:cubicBezTo>
                  <a:pt x="146036" y="707860"/>
                  <a:pt x="148513" y="710336"/>
                  <a:pt x="153453" y="710336"/>
                </a:cubicBezTo>
                <a:lnTo>
                  <a:pt x="539571" y="710336"/>
                </a:lnTo>
                <a:cubicBezTo>
                  <a:pt x="548220" y="710336"/>
                  <a:pt x="551941" y="714045"/>
                  <a:pt x="551941" y="722719"/>
                </a:cubicBezTo>
                <a:lnTo>
                  <a:pt x="551941" y="829132"/>
                </a:lnTo>
                <a:cubicBezTo>
                  <a:pt x="551941" y="837806"/>
                  <a:pt x="548220" y="841514"/>
                  <a:pt x="539571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 rot="0" flipH="0" flipV="0">
            <a:off x="6634193" y="3642480"/>
            <a:ext cx="551928" cy="841514"/>
          </a:xfrm>
          <a:custGeom>
            <a:pathLst>
              <a:path w="551928" h="841514">
                <a:moveTo>
                  <a:pt x="12382" y="841514"/>
                </a:moveTo>
                <a:cubicBezTo>
                  <a:pt x="3708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08" y="0"/>
                  <a:pt x="12382" y="0"/>
                </a:cubicBezTo>
                <a:lnTo>
                  <a:pt x="539558" y="0"/>
                </a:lnTo>
                <a:cubicBezTo>
                  <a:pt x="548220" y="0"/>
                  <a:pt x="551928" y="3708"/>
                  <a:pt x="551928" y="12370"/>
                </a:cubicBezTo>
                <a:lnTo>
                  <a:pt x="551928" y="118796"/>
                </a:lnTo>
                <a:cubicBezTo>
                  <a:pt x="551928" y="127457"/>
                  <a:pt x="548220" y="131178"/>
                  <a:pt x="539558" y="131178"/>
                </a:cubicBezTo>
                <a:lnTo>
                  <a:pt x="153453" y="131178"/>
                </a:lnTo>
                <a:cubicBezTo>
                  <a:pt x="148513" y="131178"/>
                  <a:pt x="146024" y="133655"/>
                  <a:pt x="146024" y="138608"/>
                </a:cubicBezTo>
                <a:lnTo>
                  <a:pt x="146024" y="344030"/>
                </a:lnTo>
                <a:cubicBezTo>
                  <a:pt x="146024" y="348983"/>
                  <a:pt x="148513" y="351460"/>
                  <a:pt x="153453" y="351460"/>
                </a:cubicBezTo>
                <a:lnTo>
                  <a:pt x="478916" y="351460"/>
                </a:lnTo>
                <a:cubicBezTo>
                  <a:pt x="487590" y="351460"/>
                  <a:pt x="491298" y="355168"/>
                  <a:pt x="491298" y="363829"/>
                </a:cubicBezTo>
                <a:lnTo>
                  <a:pt x="491298" y="470255"/>
                </a:lnTo>
                <a:cubicBezTo>
                  <a:pt x="491298" y="478917"/>
                  <a:pt x="487590" y="482638"/>
                  <a:pt x="478916" y="482638"/>
                </a:cubicBezTo>
                <a:lnTo>
                  <a:pt x="153453" y="482638"/>
                </a:lnTo>
                <a:cubicBezTo>
                  <a:pt x="148513" y="482638"/>
                  <a:pt x="146024" y="485114"/>
                  <a:pt x="146024" y="490055"/>
                </a:cubicBezTo>
                <a:lnTo>
                  <a:pt x="146024" y="702907"/>
                </a:lnTo>
                <a:cubicBezTo>
                  <a:pt x="146024" y="707860"/>
                  <a:pt x="148513" y="710336"/>
                  <a:pt x="153453" y="710336"/>
                </a:cubicBezTo>
                <a:lnTo>
                  <a:pt x="539558" y="710336"/>
                </a:lnTo>
                <a:cubicBezTo>
                  <a:pt x="548220" y="710336"/>
                  <a:pt x="551928" y="714045"/>
                  <a:pt x="551928" y="722719"/>
                </a:cubicBezTo>
                <a:lnTo>
                  <a:pt x="551928" y="829132"/>
                </a:lnTo>
                <a:cubicBezTo>
                  <a:pt x="551928" y="837806"/>
                  <a:pt x="548220" y="841514"/>
                  <a:pt x="539558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 rot="0" flipH="0" flipV="0">
            <a:off x="7675231" y="3642480"/>
            <a:ext cx="618768" cy="841514"/>
          </a:xfrm>
          <a:custGeom>
            <a:pathLst>
              <a:path w="618768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1138"/>
                </a:lnTo>
                <a:cubicBezTo>
                  <a:pt x="0" y="3708"/>
                  <a:pt x="3721" y="0"/>
                  <a:pt x="12382" y="0"/>
                </a:cubicBezTo>
                <a:lnTo>
                  <a:pt x="606386" y="0"/>
                </a:lnTo>
                <a:cubicBezTo>
                  <a:pt x="615060" y="0"/>
                  <a:pt x="618768" y="3708"/>
                  <a:pt x="618768" y="11138"/>
                </a:cubicBezTo>
                <a:lnTo>
                  <a:pt x="618768" y="829132"/>
                </a:lnTo>
                <a:cubicBezTo>
                  <a:pt x="618768" y="837806"/>
                  <a:pt x="615060" y="841514"/>
                  <a:pt x="607630" y="841514"/>
                </a:cubicBezTo>
                <a:lnTo>
                  <a:pt x="483882" y="841514"/>
                </a:lnTo>
                <a:cubicBezTo>
                  <a:pt x="476452" y="841514"/>
                  <a:pt x="472744" y="837806"/>
                  <a:pt x="472744" y="829132"/>
                </a:cubicBezTo>
                <a:lnTo>
                  <a:pt x="472744" y="138608"/>
                </a:lnTo>
                <a:cubicBezTo>
                  <a:pt x="472744" y="133655"/>
                  <a:pt x="470267" y="131178"/>
                  <a:pt x="465314" y="131178"/>
                </a:cubicBezTo>
                <a:lnTo>
                  <a:pt x="153453" y="131178"/>
                </a:lnTo>
                <a:cubicBezTo>
                  <a:pt x="148513" y="131178"/>
                  <a:pt x="146036" y="133655"/>
                  <a:pt x="146036" y="138608"/>
                </a:cubicBezTo>
                <a:lnTo>
                  <a:pt x="146036" y="829132"/>
                </a:lnTo>
                <a:cubicBezTo>
                  <a:pt x="146036" y="837806"/>
                  <a:pt x="142315" y="841514"/>
                  <a:pt x="134898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 rot="0" flipH="0" flipV="0">
            <a:off x="8479636" y="3642480"/>
            <a:ext cx="643508" cy="841514"/>
          </a:xfrm>
          <a:custGeom>
            <a:pathLst>
              <a:path w="643508" h="841514">
                <a:moveTo>
                  <a:pt x="12382" y="841514"/>
                </a:moveTo>
                <a:cubicBezTo>
                  <a:pt x="3708" y="841514"/>
                  <a:pt x="0" y="837806"/>
                  <a:pt x="0" y="829132"/>
                </a:cubicBezTo>
                <a:lnTo>
                  <a:pt x="0" y="11138"/>
                </a:lnTo>
                <a:cubicBezTo>
                  <a:pt x="0" y="3708"/>
                  <a:pt x="3708" y="0"/>
                  <a:pt x="12382" y="0"/>
                </a:cubicBezTo>
                <a:lnTo>
                  <a:pt x="134886" y="0"/>
                </a:lnTo>
                <a:cubicBezTo>
                  <a:pt x="142315" y="0"/>
                  <a:pt x="146024" y="3708"/>
                  <a:pt x="146024" y="11138"/>
                </a:cubicBezTo>
                <a:lnTo>
                  <a:pt x="146024" y="589064"/>
                </a:lnTo>
                <a:lnTo>
                  <a:pt x="149732" y="589064"/>
                </a:lnTo>
                <a:lnTo>
                  <a:pt x="502436" y="7429"/>
                </a:lnTo>
                <a:cubicBezTo>
                  <a:pt x="504913" y="2476"/>
                  <a:pt x="509866" y="0"/>
                  <a:pt x="517283" y="0"/>
                </a:cubicBezTo>
                <a:lnTo>
                  <a:pt x="631138" y="0"/>
                </a:lnTo>
                <a:cubicBezTo>
                  <a:pt x="639800" y="0"/>
                  <a:pt x="643508" y="3708"/>
                  <a:pt x="643508" y="11138"/>
                </a:cubicBezTo>
                <a:lnTo>
                  <a:pt x="643508" y="829132"/>
                </a:lnTo>
                <a:cubicBezTo>
                  <a:pt x="643508" y="837806"/>
                  <a:pt x="639800" y="841514"/>
                  <a:pt x="631138" y="841514"/>
                </a:cubicBezTo>
                <a:lnTo>
                  <a:pt x="509866" y="841514"/>
                </a:lnTo>
                <a:cubicBezTo>
                  <a:pt x="501192" y="841514"/>
                  <a:pt x="497483" y="837806"/>
                  <a:pt x="497483" y="829132"/>
                </a:cubicBezTo>
                <a:lnTo>
                  <a:pt x="497483" y="249974"/>
                </a:lnTo>
                <a:lnTo>
                  <a:pt x="493775" y="249974"/>
                </a:lnTo>
                <a:lnTo>
                  <a:pt x="141083" y="832853"/>
                </a:lnTo>
                <a:cubicBezTo>
                  <a:pt x="137375" y="839038"/>
                  <a:pt x="132409" y="841514"/>
                  <a:pt x="126237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 rot="0" flipH="0" flipV="0">
            <a:off x="9243203" y="3642480"/>
            <a:ext cx="626185" cy="841514"/>
          </a:xfrm>
          <a:custGeom>
            <a:pathLst>
              <a:path w="626185" h="841514">
                <a:moveTo>
                  <a:pt x="252450" y="841514"/>
                </a:moveTo>
                <a:cubicBezTo>
                  <a:pt x="243789" y="841514"/>
                  <a:pt x="240081" y="837806"/>
                  <a:pt x="240081" y="829132"/>
                </a:cubicBezTo>
                <a:lnTo>
                  <a:pt x="240081" y="138608"/>
                </a:lnTo>
                <a:cubicBezTo>
                  <a:pt x="240081" y="133655"/>
                  <a:pt x="237604" y="131178"/>
                  <a:pt x="232651" y="131178"/>
                </a:cubicBezTo>
                <a:lnTo>
                  <a:pt x="12382" y="131178"/>
                </a:lnTo>
                <a:cubicBezTo>
                  <a:pt x="3708" y="131178"/>
                  <a:pt x="0" y="127457"/>
                  <a:pt x="0" y="118796"/>
                </a:cubicBezTo>
                <a:lnTo>
                  <a:pt x="0" y="12370"/>
                </a:lnTo>
                <a:cubicBezTo>
                  <a:pt x="0" y="3708"/>
                  <a:pt x="3708" y="0"/>
                  <a:pt x="12382" y="0"/>
                </a:cubicBezTo>
                <a:lnTo>
                  <a:pt x="613803" y="0"/>
                </a:lnTo>
                <a:cubicBezTo>
                  <a:pt x="622477" y="0"/>
                  <a:pt x="626185" y="3708"/>
                  <a:pt x="626185" y="12370"/>
                </a:cubicBezTo>
                <a:lnTo>
                  <a:pt x="626185" y="118796"/>
                </a:lnTo>
                <a:cubicBezTo>
                  <a:pt x="626185" y="127457"/>
                  <a:pt x="622477" y="131178"/>
                  <a:pt x="613803" y="131178"/>
                </a:cubicBezTo>
                <a:lnTo>
                  <a:pt x="393521" y="131178"/>
                </a:lnTo>
                <a:cubicBezTo>
                  <a:pt x="388581" y="131178"/>
                  <a:pt x="386104" y="133655"/>
                  <a:pt x="386104" y="138608"/>
                </a:cubicBezTo>
                <a:lnTo>
                  <a:pt x="386104" y="829132"/>
                </a:lnTo>
                <a:cubicBezTo>
                  <a:pt x="386104" y="837806"/>
                  <a:pt x="382383" y="841514"/>
                  <a:pt x="373735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3" name="Picture 883"/>
          <p:cNvPicPr>
            <a:picLocks noChangeAspect="0" noChangeArrowheads="1"/>
          </p:cNvPicPr>
          <p:nvPr/>
        </p:nvPicPr>
        <p:blipFill>
          <a:blip r:embed="rId8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34740" y="3629775"/>
            <a:ext cx="746218" cy="866914"/>
          </a:xfrm>
          <a:prstGeom prst="rect">
            <a:avLst/>
          </a:prstGeom>
          <a:noFill/>
          <a:extLst/>
        </p:spPr>
      </p:pic>
      <p:sp>
        <p:nvSpPr>
          <p:cNvPr id="884" name="Freeform 884"/>
          <p:cNvSpPr/>
          <p:nvPr/>
        </p:nvSpPr>
        <p:spPr>
          <a:xfrm rot="0" flipH="0" flipV="0">
            <a:off x="10678721" y="3642480"/>
            <a:ext cx="627430" cy="841514"/>
          </a:xfrm>
          <a:custGeom>
            <a:pathLst>
              <a:path w="627430" h="841514">
                <a:moveTo>
                  <a:pt x="12382" y="841514"/>
                </a:moveTo>
                <a:cubicBezTo>
                  <a:pt x="3708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08" y="0"/>
                  <a:pt x="12382" y="0"/>
                </a:cubicBezTo>
                <a:lnTo>
                  <a:pt x="133654" y="0"/>
                </a:lnTo>
                <a:cubicBezTo>
                  <a:pt x="142315" y="0"/>
                  <a:pt x="146024" y="3708"/>
                  <a:pt x="146024" y="12370"/>
                </a:cubicBezTo>
                <a:lnTo>
                  <a:pt x="146024" y="344030"/>
                </a:lnTo>
                <a:cubicBezTo>
                  <a:pt x="146024" y="348983"/>
                  <a:pt x="148513" y="351460"/>
                  <a:pt x="153453" y="351460"/>
                </a:cubicBezTo>
                <a:lnTo>
                  <a:pt x="473976" y="351460"/>
                </a:lnTo>
                <a:cubicBezTo>
                  <a:pt x="478916" y="351460"/>
                  <a:pt x="481405" y="348983"/>
                  <a:pt x="481405" y="344030"/>
                </a:cubicBezTo>
                <a:lnTo>
                  <a:pt x="481405" y="12370"/>
                </a:lnTo>
                <a:cubicBezTo>
                  <a:pt x="481405" y="3708"/>
                  <a:pt x="485114" y="0"/>
                  <a:pt x="493775" y="0"/>
                </a:cubicBezTo>
                <a:lnTo>
                  <a:pt x="615047" y="0"/>
                </a:lnTo>
                <a:cubicBezTo>
                  <a:pt x="623721" y="0"/>
                  <a:pt x="627430" y="3708"/>
                  <a:pt x="627430" y="12370"/>
                </a:cubicBezTo>
                <a:lnTo>
                  <a:pt x="627430" y="829132"/>
                </a:lnTo>
                <a:cubicBezTo>
                  <a:pt x="627430" y="837806"/>
                  <a:pt x="623721" y="841514"/>
                  <a:pt x="615047" y="841514"/>
                </a:cubicBezTo>
                <a:lnTo>
                  <a:pt x="493775" y="841514"/>
                </a:lnTo>
                <a:cubicBezTo>
                  <a:pt x="485114" y="841514"/>
                  <a:pt x="481405" y="837806"/>
                  <a:pt x="481405" y="829132"/>
                </a:cubicBezTo>
                <a:lnTo>
                  <a:pt x="481405" y="490055"/>
                </a:lnTo>
                <a:cubicBezTo>
                  <a:pt x="481405" y="485114"/>
                  <a:pt x="478916" y="482638"/>
                  <a:pt x="473976" y="482638"/>
                </a:cubicBezTo>
                <a:lnTo>
                  <a:pt x="153453" y="482638"/>
                </a:lnTo>
                <a:cubicBezTo>
                  <a:pt x="148513" y="482638"/>
                  <a:pt x="146024" y="485114"/>
                  <a:pt x="146024" y="490055"/>
                </a:cubicBezTo>
                <a:lnTo>
                  <a:pt x="146024" y="829132"/>
                </a:lnTo>
                <a:cubicBezTo>
                  <a:pt x="146024" y="837806"/>
                  <a:pt x="142315" y="841514"/>
                  <a:pt x="133654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 rot="0" flipH="0" flipV="0">
            <a:off x="11491781" y="3642480"/>
            <a:ext cx="643521" cy="841514"/>
          </a:xfrm>
          <a:custGeom>
            <a:pathLst>
              <a:path w="643521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1138"/>
                </a:lnTo>
                <a:cubicBezTo>
                  <a:pt x="0" y="3708"/>
                  <a:pt x="3721" y="0"/>
                  <a:pt x="12382" y="0"/>
                </a:cubicBezTo>
                <a:lnTo>
                  <a:pt x="134898" y="0"/>
                </a:lnTo>
                <a:cubicBezTo>
                  <a:pt x="142315" y="0"/>
                  <a:pt x="146036" y="3708"/>
                  <a:pt x="146036" y="11138"/>
                </a:cubicBezTo>
                <a:lnTo>
                  <a:pt x="146036" y="589064"/>
                </a:lnTo>
                <a:lnTo>
                  <a:pt x="149745" y="589064"/>
                </a:lnTo>
                <a:lnTo>
                  <a:pt x="502449" y="7429"/>
                </a:lnTo>
                <a:cubicBezTo>
                  <a:pt x="504913" y="2476"/>
                  <a:pt x="509866" y="0"/>
                  <a:pt x="517295" y="0"/>
                </a:cubicBezTo>
                <a:lnTo>
                  <a:pt x="631151" y="0"/>
                </a:lnTo>
                <a:cubicBezTo>
                  <a:pt x="639800" y="0"/>
                  <a:pt x="643521" y="3708"/>
                  <a:pt x="643521" y="11138"/>
                </a:cubicBezTo>
                <a:lnTo>
                  <a:pt x="643521" y="829132"/>
                </a:lnTo>
                <a:cubicBezTo>
                  <a:pt x="643521" y="837806"/>
                  <a:pt x="639800" y="841514"/>
                  <a:pt x="631151" y="841514"/>
                </a:cubicBezTo>
                <a:lnTo>
                  <a:pt x="509866" y="841514"/>
                </a:lnTo>
                <a:cubicBezTo>
                  <a:pt x="501205" y="841514"/>
                  <a:pt x="497483" y="837806"/>
                  <a:pt x="497483" y="829132"/>
                </a:cubicBezTo>
                <a:lnTo>
                  <a:pt x="497483" y="249974"/>
                </a:lnTo>
                <a:lnTo>
                  <a:pt x="493775" y="249974"/>
                </a:lnTo>
                <a:lnTo>
                  <a:pt x="141083" y="832853"/>
                </a:lnTo>
                <a:cubicBezTo>
                  <a:pt x="137375" y="839038"/>
                  <a:pt x="132422" y="841514"/>
                  <a:pt x="126237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 rot="0" flipH="0" flipV="0">
            <a:off x="12320939" y="3642480"/>
            <a:ext cx="551941" cy="841514"/>
          </a:xfrm>
          <a:custGeom>
            <a:pathLst>
              <a:path w="551941" h="841514">
                <a:moveTo>
                  <a:pt x="12382" y="841514"/>
                </a:moveTo>
                <a:cubicBezTo>
                  <a:pt x="3708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08" y="0"/>
                  <a:pt x="12382" y="0"/>
                </a:cubicBezTo>
                <a:lnTo>
                  <a:pt x="539571" y="0"/>
                </a:lnTo>
                <a:cubicBezTo>
                  <a:pt x="548220" y="0"/>
                  <a:pt x="551941" y="3708"/>
                  <a:pt x="551941" y="12370"/>
                </a:cubicBezTo>
                <a:lnTo>
                  <a:pt x="551941" y="118796"/>
                </a:lnTo>
                <a:cubicBezTo>
                  <a:pt x="551941" y="127457"/>
                  <a:pt x="548220" y="131178"/>
                  <a:pt x="539571" y="131178"/>
                </a:cubicBezTo>
                <a:lnTo>
                  <a:pt x="153453" y="131178"/>
                </a:lnTo>
                <a:cubicBezTo>
                  <a:pt x="148513" y="131178"/>
                  <a:pt x="146024" y="133655"/>
                  <a:pt x="146024" y="138608"/>
                </a:cubicBezTo>
                <a:lnTo>
                  <a:pt x="146024" y="344030"/>
                </a:lnTo>
                <a:cubicBezTo>
                  <a:pt x="146024" y="348983"/>
                  <a:pt x="148513" y="351460"/>
                  <a:pt x="153453" y="351460"/>
                </a:cubicBezTo>
                <a:lnTo>
                  <a:pt x="478916" y="351460"/>
                </a:lnTo>
                <a:cubicBezTo>
                  <a:pt x="487590" y="351460"/>
                  <a:pt x="491298" y="355168"/>
                  <a:pt x="491298" y="363829"/>
                </a:cubicBezTo>
                <a:lnTo>
                  <a:pt x="491298" y="470255"/>
                </a:lnTo>
                <a:cubicBezTo>
                  <a:pt x="491298" y="478917"/>
                  <a:pt x="487590" y="482638"/>
                  <a:pt x="478916" y="482638"/>
                </a:cubicBezTo>
                <a:lnTo>
                  <a:pt x="153453" y="482638"/>
                </a:lnTo>
                <a:cubicBezTo>
                  <a:pt x="148513" y="482638"/>
                  <a:pt x="146024" y="485114"/>
                  <a:pt x="146024" y="490055"/>
                </a:cubicBezTo>
                <a:lnTo>
                  <a:pt x="146024" y="702907"/>
                </a:lnTo>
                <a:cubicBezTo>
                  <a:pt x="146024" y="707860"/>
                  <a:pt x="148513" y="710336"/>
                  <a:pt x="153453" y="710336"/>
                </a:cubicBezTo>
                <a:lnTo>
                  <a:pt x="539571" y="710336"/>
                </a:lnTo>
                <a:cubicBezTo>
                  <a:pt x="548220" y="710336"/>
                  <a:pt x="551941" y="714045"/>
                  <a:pt x="551941" y="722719"/>
                </a:cubicBezTo>
                <a:lnTo>
                  <a:pt x="551941" y="829132"/>
                </a:lnTo>
                <a:cubicBezTo>
                  <a:pt x="551941" y="837806"/>
                  <a:pt x="548220" y="841514"/>
                  <a:pt x="539571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7" name="Picture 887"/>
          <p:cNvPicPr>
            <a:picLocks noChangeAspect="0" noChangeArrowheads="1"/>
          </p:cNvPicPr>
          <p:nvPr/>
        </p:nvPicPr>
        <p:blipFill>
          <a:blip r:embed="rId8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55917" y="4979829"/>
            <a:ext cx="483044" cy="690347"/>
          </a:xfrm>
          <a:prstGeom prst="rect">
            <a:avLst/>
          </a:prstGeom>
          <a:noFill/>
          <a:extLst/>
        </p:spPr>
      </p:pic>
      <p:sp>
        <p:nvSpPr>
          <p:cNvPr id="888" name="Freeform 888"/>
          <p:cNvSpPr/>
          <p:nvPr/>
        </p:nvSpPr>
        <p:spPr>
          <a:xfrm rot="0" flipH="0" flipV="0">
            <a:off x="3093942" y="4992540"/>
            <a:ext cx="474255" cy="664933"/>
          </a:xfrm>
          <a:custGeom>
            <a:pathLst>
              <a:path w="474255" h="664933">
                <a:moveTo>
                  <a:pt x="9778" y="664933"/>
                </a:moveTo>
                <a:cubicBezTo>
                  <a:pt x="2933" y="664933"/>
                  <a:pt x="0" y="662000"/>
                  <a:pt x="0" y="655155"/>
                </a:cubicBezTo>
                <a:lnTo>
                  <a:pt x="0" y="9779"/>
                </a:lnTo>
                <a:cubicBezTo>
                  <a:pt x="0" y="2933"/>
                  <a:pt x="2933" y="0"/>
                  <a:pt x="9778" y="0"/>
                </a:cubicBezTo>
                <a:lnTo>
                  <a:pt x="77240" y="0"/>
                </a:lnTo>
                <a:cubicBezTo>
                  <a:pt x="84098" y="0"/>
                  <a:pt x="87032" y="2933"/>
                  <a:pt x="87032" y="9779"/>
                </a:cubicBezTo>
                <a:lnTo>
                  <a:pt x="87032" y="282600"/>
                </a:lnTo>
                <a:cubicBezTo>
                  <a:pt x="87032" y="286512"/>
                  <a:pt x="88975" y="288455"/>
                  <a:pt x="92899" y="288455"/>
                </a:cubicBezTo>
                <a:lnTo>
                  <a:pt x="381367" y="288455"/>
                </a:lnTo>
                <a:cubicBezTo>
                  <a:pt x="385266" y="288455"/>
                  <a:pt x="387234" y="286512"/>
                  <a:pt x="387234" y="282600"/>
                </a:cubicBezTo>
                <a:lnTo>
                  <a:pt x="387234" y="9779"/>
                </a:lnTo>
                <a:cubicBezTo>
                  <a:pt x="387234" y="2933"/>
                  <a:pt x="390155" y="0"/>
                  <a:pt x="397000" y="0"/>
                </a:cubicBezTo>
                <a:lnTo>
                  <a:pt x="464476" y="0"/>
                </a:lnTo>
                <a:cubicBezTo>
                  <a:pt x="471321" y="0"/>
                  <a:pt x="474255" y="2933"/>
                  <a:pt x="474255" y="9779"/>
                </a:cubicBezTo>
                <a:lnTo>
                  <a:pt x="474255" y="655155"/>
                </a:lnTo>
                <a:cubicBezTo>
                  <a:pt x="474255" y="662000"/>
                  <a:pt x="471321" y="664933"/>
                  <a:pt x="464476" y="664933"/>
                </a:cubicBezTo>
                <a:lnTo>
                  <a:pt x="397000" y="664933"/>
                </a:lnTo>
                <a:cubicBezTo>
                  <a:pt x="390155" y="664933"/>
                  <a:pt x="387234" y="662000"/>
                  <a:pt x="387234" y="655155"/>
                </a:cubicBezTo>
                <a:lnTo>
                  <a:pt x="387234" y="375488"/>
                </a:lnTo>
                <a:cubicBezTo>
                  <a:pt x="387234" y="371576"/>
                  <a:pt x="385266" y="369620"/>
                  <a:pt x="381367" y="369620"/>
                </a:cubicBezTo>
                <a:lnTo>
                  <a:pt x="92899" y="369620"/>
                </a:lnTo>
                <a:cubicBezTo>
                  <a:pt x="88975" y="369620"/>
                  <a:pt x="87032" y="371576"/>
                  <a:pt x="87032" y="375488"/>
                </a:cubicBezTo>
                <a:lnTo>
                  <a:pt x="87032" y="655155"/>
                </a:lnTo>
                <a:cubicBezTo>
                  <a:pt x="87032" y="662000"/>
                  <a:pt x="84098" y="664933"/>
                  <a:pt x="77240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9" name="Picture 889"/>
          <p:cNvPicPr>
            <a:picLocks noChangeAspect="0" noChangeArrowheads="1"/>
          </p:cNvPicPr>
          <p:nvPr/>
        </p:nvPicPr>
        <p:blipFill>
          <a:blip r:embed="rId8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63352" y="4979839"/>
            <a:ext cx="573453" cy="690334"/>
          </a:xfrm>
          <a:prstGeom prst="rect">
            <a:avLst/>
          </a:prstGeom>
          <a:noFill/>
          <a:extLst/>
        </p:spPr>
      </p:pic>
      <p:sp>
        <p:nvSpPr>
          <p:cNvPr id="890" name="Freeform 890"/>
          <p:cNvSpPr/>
          <p:nvPr/>
        </p:nvSpPr>
        <p:spPr>
          <a:xfrm rot="0" flipH="0" flipV="0">
            <a:off x="4272302" y="4992540"/>
            <a:ext cx="448842" cy="664933"/>
          </a:xfrm>
          <a:custGeom>
            <a:pathLst>
              <a:path w="448842" h="664933">
                <a:moveTo>
                  <a:pt x="370611" y="664933"/>
                </a:moveTo>
                <a:cubicBezTo>
                  <a:pt x="364744" y="664933"/>
                  <a:pt x="361823" y="662000"/>
                  <a:pt x="361823" y="655155"/>
                </a:cubicBezTo>
                <a:lnTo>
                  <a:pt x="361823" y="401891"/>
                </a:lnTo>
                <a:cubicBezTo>
                  <a:pt x="361823" y="397002"/>
                  <a:pt x="358877" y="396024"/>
                  <a:pt x="353009" y="397002"/>
                </a:cubicBezTo>
                <a:cubicBezTo>
                  <a:pt x="293370" y="415582"/>
                  <a:pt x="237630" y="425361"/>
                  <a:pt x="184823" y="425361"/>
                </a:cubicBezTo>
                <a:cubicBezTo>
                  <a:pt x="61621" y="425361"/>
                  <a:pt x="0" y="368643"/>
                  <a:pt x="0" y="254241"/>
                </a:cubicBezTo>
                <a:lnTo>
                  <a:pt x="0" y="8801"/>
                </a:lnTo>
                <a:cubicBezTo>
                  <a:pt x="0" y="2933"/>
                  <a:pt x="2946" y="0"/>
                  <a:pt x="9792" y="0"/>
                </a:cubicBezTo>
                <a:lnTo>
                  <a:pt x="76276" y="0"/>
                </a:lnTo>
                <a:cubicBezTo>
                  <a:pt x="83122" y="0"/>
                  <a:pt x="86068" y="2933"/>
                  <a:pt x="86068" y="8801"/>
                </a:cubicBezTo>
                <a:lnTo>
                  <a:pt x="86068" y="235661"/>
                </a:lnTo>
                <a:cubicBezTo>
                  <a:pt x="86068" y="307035"/>
                  <a:pt x="125171" y="343217"/>
                  <a:pt x="203403" y="343217"/>
                </a:cubicBezTo>
                <a:cubicBezTo>
                  <a:pt x="256210" y="343217"/>
                  <a:pt x="306083" y="334429"/>
                  <a:pt x="352031" y="317804"/>
                </a:cubicBezTo>
                <a:cubicBezTo>
                  <a:pt x="358877" y="315849"/>
                  <a:pt x="361823" y="311937"/>
                  <a:pt x="361823" y="306070"/>
                </a:cubicBezTo>
                <a:lnTo>
                  <a:pt x="361823" y="8801"/>
                </a:lnTo>
                <a:cubicBezTo>
                  <a:pt x="361823" y="2933"/>
                  <a:pt x="364744" y="0"/>
                  <a:pt x="370611" y="0"/>
                </a:cubicBezTo>
                <a:lnTo>
                  <a:pt x="439063" y="0"/>
                </a:lnTo>
                <a:cubicBezTo>
                  <a:pt x="445909" y="0"/>
                  <a:pt x="448842" y="2933"/>
                  <a:pt x="448842" y="8801"/>
                </a:cubicBezTo>
                <a:lnTo>
                  <a:pt x="448842" y="655155"/>
                </a:lnTo>
                <a:cubicBezTo>
                  <a:pt x="448842" y="662000"/>
                  <a:pt x="445909" y="664933"/>
                  <a:pt x="440041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1" name="Picture 891"/>
          <p:cNvPicPr>
            <a:picLocks noChangeAspect="0" noChangeArrowheads="1"/>
          </p:cNvPicPr>
          <p:nvPr/>
        </p:nvPicPr>
        <p:blipFill>
          <a:blip r:embed="rId8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16299" y="4979839"/>
            <a:ext cx="573453" cy="690334"/>
          </a:xfrm>
          <a:prstGeom prst="rect">
            <a:avLst/>
          </a:prstGeom>
          <a:noFill/>
          <a:extLst/>
        </p:spPr>
      </p:pic>
      <p:sp>
        <p:nvSpPr>
          <p:cNvPr id="892" name="Freeform 892"/>
          <p:cNvSpPr/>
          <p:nvPr/>
        </p:nvSpPr>
        <p:spPr>
          <a:xfrm rot="0" flipH="0" flipV="0">
            <a:off x="5403753" y="4992539"/>
            <a:ext cx="555408" cy="667867"/>
          </a:xfrm>
          <a:custGeom>
            <a:pathLst>
              <a:path w="555408" h="667867">
                <a:moveTo>
                  <a:pt x="8788" y="667867"/>
                </a:moveTo>
                <a:cubicBezTo>
                  <a:pt x="2921" y="667867"/>
                  <a:pt x="0" y="664934"/>
                  <a:pt x="0" y="658089"/>
                </a:cubicBezTo>
                <a:lnTo>
                  <a:pt x="0" y="596481"/>
                </a:lnTo>
                <a:cubicBezTo>
                  <a:pt x="0" y="590613"/>
                  <a:pt x="2921" y="587692"/>
                  <a:pt x="8788" y="587692"/>
                </a:cubicBezTo>
                <a:lnTo>
                  <a:pt x="19557" y="587692"/>
                </a:lnTo>
                <a:cubicBezTo>
                  <a:pt x="96798" y="587692"/>
                  <a:pt x="154495" y="537820"/>
                  <a:pt x="154495" y="281610"/>
                </a:cubicBezTo>
                <a:lnTo>
                  <a:pt x="154495" y="8801"/>
                </a:lnTo>
                <a:cubicBezTo>
                  <a:pt x="154495" y="2934"/>
                  <a:pt x="157428" y="0"/>
                  <a:pt x="164261" y="0"/>
                </a:cubicBezTo>
                <a:lnTo>
                  <a:pt x="545629" y="0"/>
                </a:lnTo>
                <a:cubicBezTo>
                  <a:pt x="552475" y="0"/>
                  <a:pt x="555408" y="2934"/>
                  <a:pt x="555408" y="8801"/>
                </a:cubicBezTo>
                <a:lnTo>
                  <a:pt x="555408" y="655155"/>
                </a:lnTo>
                <a:cubicBezTo>
                  <a:pt x="555408" y="662000"/>
                  <a:pt x="552475" y="664934"/>
                  <a:pt x="546607" y="664934"/>
                </a:cubicBezTo>
                <a:lnTo>
                  <a:pt x="477176" y="664934"/>
                </a:lnTo>
                <a:cubicBezTo>
                  <a:pt x="471309" y="664934"/>
                  <a:pt x="468375" y="662000"/>
                  <a:pt x="468375" y="655155"/>
                </a:cubicBezTo>
                <a:lnTo>
                  <a:pt x="468375" y="87033"/>
                </a:lnTo>
                <a:cubicBezTo>
                  <a:pt x="468375" y="83121"/>
                  <a:pt x="466419" y="81166"/>
                  <a:pt x="462520" y="81166"/>
                </a:cubicBezTo>
                <a:lnTo>
                  <a:pt x="245427" y="81166"/>
                </a:lnTo>
                <a:cubicBezTo>
                  <a:pt x="241515" y="81166"/>
                  <a:pt x="239559" y="83121"/>
                  <a:pt x="239559" y="87033"/>
                </a:cubicBezTo>
                <a:lnTo>
                  <a:pt x="239559" y="300202"/>
                </a:lnTo>
                <a:cubicBezTo>
                  <a:pt x="239559" y="432206"/>
                  <a:pt x="222935" y="526072"/>
                  <a:pt x="190664" y="582790"/>
                </a:cubicBezTo>
                <a:cubicBezTo>
                  <a:pt x="158393" y="639508"/>
                  <a:pt x="108533" y="667867"/>
                  <a:pt x="43014" y="66786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3" name="Picture 893"/>
          <p:cNvPicPr>
            <a:picLocks noChangeAspect="0" noChangeArrowheads="1"/>
          </p:cNvPicPr>
          <p:nvPr/>
        </p:nvPicPr>
        <p:blipFill>
          <a:blip r:embed="rId8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10763" y="4979831"/>
            <a:ext cx="493788" cy="690347"/>
          </a:xfrm>
          <a:prstGeom prst="rect">
            <a:avLst/>
          </a:prstGeom>
          <a:noFill/>
          <a:extLst/>
        </p:spPr>
      </p:pic>
      <p:sp>
        <p:nvSpPr>
          <p:cNvPr id="894" name="Freeform 894"/>
          <p:cNvSpPr/>
          <p:nvPr/>
        </p:nvSpPr>
        <p:spPr>
          <a:xfrm rot="0" flipH="0" flipV="0">
            <a:off x="6714111" y="4992540"/>
            <a:ext cx="474255" cy="664933"/>
          </a:xfrm>
          <a:custGeom>
            <a:pathLst>
              <a:path w="474255" h="664933">
                <a:moveTo>
                  <a:pt x="9778" y="664933"/>
                </a:moveTo>
                <a:cubicBezTo>
                  <a:pt x="2933" y="664933"/>
                  <a:pt x="0" y="662000"/>
                  <a:pt x="0" y="655155"/>
                </a:cubicBezTo>
                <a:lnTo>
                  <a:pt x="0" y="9779"/>
                </a:lnTo>
                <a:cubicBezTo>
                  <a:pt x="0" y="2933"/>
                  <a:pt x="2933" y="0"/>
                  <a:pt x="9778" y="0"/>
                </a:cubicBezTo>
                <a:lnTo>
                  <a:pt x="77240" y="0"/>
                </a:lnTo>
                <a:cubicBezTo>
                  <a:pt x="84098" y="0"/>
                  <a:pt x="87032" y="2933"/>
                  <a:pt x="87032" y="9779"/>
                </a:cubicBezTo>
                <a:lnTo>
                  <a:pt x="87032" y="282600"/>
                </a:lnTo>
                <a:cubicBezTo>
                  <a:pt x="87032" y="286512"/>
                  <a:pt x="88975" y="288455"/>
                  <a:pt x="92899" y="288455"/>
                </a:cubicBezTo>
                <a:lnTo>
                  <a:pt x="381367" y="288455"/>
                </a:lnTo>
                <a:cubicBezTo>
                  <a:pt x="385266" y="288455"/>
                  <a:pt x="387234" y="286512"/>
                  <a:pt x="387234" y="282600"/>
                </a:cubicBezTo>
                <a:lnTo>
                  <a:pt x="387234" y="9779"/>
                </a:lnTo>
                <a:cubicBezTo>
                  <a:pt x="387234" y="2933"/>
                  <a:pt x="390155" y="0"/>
                  <a:pt x="397000" y="0"/>
                </a:cubicBezTo>
                <a:lnTo>
                  <a:pt x="464476" y="0"/>
                </a:lnTo>
                <a:cubicBezTo>
                  <a:pt x="471321" y="0"/>
                  <a:pt x="474255" y="2933"/>
                  <a:pt x="474255" y="9779"/>
                </a:cubicBezTo>
                <a:lnTo>
                  <a:pt x="474255" y="655155"/>
                </a:lnTo>
                <a:cubicBezTo>
                  <a:pt x="474255" y="662000"/>
                  <a:pt x="471321" y="664933"/>
                  <a:pt x="464476" y="664933"/>
                </a:cubicBezTo>
                <a:lnTo>
                  <a:pt x="397000" y="664933"/>
                </a:lnTo>
                <a:cubicBezTo>
                  <a:pt x="390155" y="664933"/>
                  <a:pt x="387234" y="662000"/>
                  <a:pt x="387234" y="655155"/>
                </a:cubicBezTo>
                <a:lnTo>
                  <a:pt x="387234" y="375488"/>
                </a:lnTo>
                <a:cubicBezTo>
                  <a:pt x="387234" y="371576"/>
                  <a:pt x="385266" y="369620"/>
                  <a:pt x="381367" y="369620"/>
                </a:cubicBezTo>
                <a:lnTo>
                  <a:pt x="92899" y="369620"/>
                </a:lnTo>
                <a:cubicBezTo>
                  <a:pt x="88975" y="369620"/>
                  <a:pt x="87032" y="371576"/>
                  <a:pt x="87032" y="375488"/>
                </a:cubicBezTo>
                <a:lnTo>
                  <a:pt x="87032" y="655155"/>
                </a:lnTo>
                <a:cubicBezTo>
                  <a:pt x="87032" y="662000"/>
                  <a:pt x="84098" y="664933"/>
                  <a:pt x="77240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5" name="Picture 895"/>
          <p:cNvPicPr>
            <a:picLocks noChangeAspect="0" noChangeArrowheads="1"/>
          </p:cNvPicPr>
          <p:nvPr/>
        </p:nvPicPr>
        <p:blipFill>
          <a:blip r:embed="rId8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9980" y="4979839"/>
            <a:ext cx="657084" cy="690334"/>
          </a:xfrm>
          <a:prstGeom prst="rect">
            <a:avLst/>
          </a:prstGeom>
          <a:noFill/>
          <a:extLst/>
        </p:spPr>
      </p:pic>
      <p:sp>
        <p:nvSpPr>
          <p:cNvPr id="896" name="Freeform 896"/>
          <p:cNvSpPr/>
          <p:nvPr/>
        </p:nvSpPr>
        <p:spPr>
          <a:xfrm rot="0" flipH="0" flipV="0">
            <a:off x="8087086" y="4992540"/>
            <a:ext cx="506513" cy="664933"/>
          </a:xfrm>
          <a:custGeom>
            <a:pathLst>
              <a:path w="506513" h="664933">
                <a:moveTo>
                  <a:pt x="8801" y="664933"/>
                </a:moveTo>
                <a:cubicBezTo>
                  <a:pt x="1956" y="664933"/>
                  <a:pt x="0" y="658088"/>
                  <a:pt x="3899" y="653199"/>
                </a:cubicBezTo>
                <a:lnTo>
                  <a:pt x="204355" y="318782"/>
                </a:lnTo>
                <a:lnTo>
                  <a:pt x="21513" y="11734"/>
                </a:lnTo>
                <a:cubicBezTo>
                  <a:pt x="17589" y="6845"/>
                  <a:pt x="19557" y="0"/>
                  <a:pt x="26403" y="0"/>
                </a:cubicBezTo>
                <a:lnTo>
                  <a:pt x="102679" y="0"/>
                </a:lnTo>
                <a:cubicBezTo>
                  <a:pt x="108546" y="0"/>
                  <a:pt x="113423" y="2933"/>
                  <a:pt x="117335" y="8801"/>
                </a:cubicBezTo>
                <a:lnTo>
                  <a:pt x="252285" y="233705"/>
                </a:lnTo>
                <a:lnTo>
                  <a:pt x="253263" y="233705"/>
                </a:lnTo>
                <a:lnTo>
                  <a:pt x="389178" y="8801"/>
                </a:lnTo>
                <a:cubicBezTo>
                  <a:pt x="392112" y="2933"/>
                  <a:pt x="396023" y="0"/>
                  <a:pt x="402869" y="0"/>
                </a:cubicBezTo>
                <a:lnTo>
                  <a:pt x="479132" y="0"/>
                </a:lnTo>
                <a:cubicBezTo>
                  <a:pt x="486956" y="0"/>
                  <a:pt x="488924" y="3911"/>
                  <a:pt x="485000" y="11734"/>
                </a:cubicBezTo>
                <a:lnTo>
                  <a:pt x="301167" y="318782"/>
                </a:lnTo>
                <a:lnTo>
                  <a:pt x="502615" y="653199"/>
                </a:lnTo>
                <a:cubicBezTo>
                  <a:pt x="506513" y="661022"/>
                  <a:pt x="504558" y="664933"/>
                  <a:pt x="496747" y="664933"/>
                </a:cubicBezTo>
                <a:lnTo>
                  <a:pt x="419493" y="664933"/>
                </a:lnTo>
                <a:cubicBezTo>
                  <a:pt x="413626" y="664933"/>
                  <a:pt x="408736" y="662000"/>
                  <a:pt x="405803" y="656132"/>
                </a:cubicBezTo>
                <a:lnTo>
                  <a:pt x="253263" y="402869"/>
                </a:lnTo>
                <a:lnTo>
                  <a:pt x="252285" y="402869"/>
                </a:lnTo>
                <a:lnTo>
                  <a:pt x="99732" y="656132"/>
                </a:lnTo>
                <a:cubicBezTo>
                  <a:pt x="95834" y="662000"/>
                  <a:pt x="90931" y="664933"/>
                  <a:pt x="85064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 rot="0" flipH="0" flipV="0">
            <a:off x="8929033" y="4989606"/>
            <a:ext cx="504582" cy="670800"/>
          </a:xfrm>
          <a:custGeom>
            <a:pathLst>
              <a:path w="504582" h="670800">
                <a:moveTo>
                  <a:pt x="9791" y="667867"/>
                </a:moveTo>
                <a:cubicBezTo>
                  <a:pt x="2946" y="667867"/>
                  <a:pt x="0" y="664934"/>
                  <a:pt x="0" y="658089"/>
                </a:cubicBezTo>
                <a:lnTo>
                  <a:pt x="0" y="12713"/>
                </a:lnTo>
                <a:cubicBezTo>
                  <a:pt x="0" y="5867"/>
                  <a:pt x="2946" y="2934"/>
                  <a:pt x="9791" y="2934"/>
                </a:cubicBezTo>
                <a:lnTo>
                  <a:pt x="77253" y="2934"/>
                </a:lnTo>
                <a:cubicBezTo>
                  <a:pt x="84111" y="2934"/>
                  <a:pt x="87032" y="5867"/>
                  <a:pt x="87032" y="12713"/>
                </a:cubicBezTo>
                <a:lnTo>
                  <a:pt x="87032" y="285534"/>
                </a:lnTo>
                <a:cubicBezTo>
                  <a:pt x="87032" y="289446"/>
                  <a:pt x="88988" y="291389"/>
                  <a:pt x="92899" y="291389"/>
                </a:cubicBezTo>
                <a:lnTo>
                  <a:pt x="173074" y="291389"/>
                </a:lnTo>
                <a:cubicBezTo>
                  <a:pt x="214159" y="291389"/>
                  <a:pt x="245452" y="265963"/>
                  <a:pt x="265988" y="215125"/>
                </a:cubicBezTo>
                <a:lnTo>
                  <a:pt x="314870" y="93866"/>
                </a:lnTo>
                <a:cubicBezTo>
                  <a:pt x="342251" y="26403"/>
                  <a:pt x="377456" y="0"/>
                  <a:pt x="440041" y="0"/>
                </a:cubicBezTo>
                <a:lnTo>
                  <a:pt x="468388" y="0"/>
                </a:lnTo>
                <a:cubicBezTo>
                  <a:pt x="475233" y="0"/>
                  <a:pt x="478179" y="2934"/>
                  <a:pt x="478179" y="9779"/>
                </a:cubicBezTo>
                <a:lnTo>
                  <a:pt x="478179" y="72352"/>
                </a:lnTo>
                <a:cubicBezTo>
                  <a:pt x="478179" y="78219"/>
                  <a:pt x="475233" y="81166"/>
                  <a:pt x="468388" y="81166"/>
                </a:cubicBezTo>
                <a:lnTo>
                  <a:pt x="459599" y="81166"/>
                </a:lnTo>
                <a:cubicBezTo>
                  <a:pt x="416571" y="81166"/>
                  <a:pt x="403859" y="90932"/>
                  <a:pt x="388212" y="133959"/>
                </a:cubicBezTo>
                <a:lnTo>
                  <a:pt x="352030" y="226860"/>
                </a:lnTo>
                <a:cubicBezTo>
                  <a:pt x="330516" y="281610"/>
                  <a:pt x="304126" y="312902"/>
                  <a:pt x="273798" y="321716"/>
                </a:cubicBezTo>
                <a:lnTo>
                  <a:pt x="273798" y="325615"/>
                </a:lnTo>
                <a:cubicBezTo>
                  <a:pt x="309015" y="331495"/>
                  <a:pt x="336384" y="357886"/>
                  <a:pt x="355942" y="403847"/>
                </a:cubicBezTo>
                <a:lnTo>
                  <a:pt x="408748" y="531939"/>
                </a:lnTo>
                <a:cubicBezTo>
                  <a:pt x="418527" y="556400"/>
                  <a:pt x="427328" y="572046"/>
                  <a:pt x="435152" y="578879"/>
                </a:cubicBezTo>
                <a:cubicBezTo>
                  <a:pt x="443953" y="585724"/>
                  <a:pt x="458621" y="589636"/>
                  <a:pt x="480122" y="589636"/>
                </a:cubicBezTo>
                <a:lnTo>
                  <a:pt x="494791" y="589636"/>
                </a:lnTo>
                <a:cubicBezTo>
                  <a:pt x="501649" y="589636"/>
                  <a:pt x="504582" y="592569"/>
                  <a:pt x="504582" y="598437"/>
                </a:cubicBezTo>
                <a:lnTo>
                  <a:pt x="504582" y="661022"/>
                </a:lnTo>
                <a:cubicBezTo>
                  <a:pt x="504582" y="667867"/>
                  <a:pt x="501649" y="670800"/>
                  <a:pt x="494791" y="670800"/>
                </a:cubicBezTo>
                <a:lnTo>
                  <a:pt x="456665" y="670800"/>
                </a:lnTo>
                <a:cubicBezTo>
                  <a:pt x="393102" y="670800"/>
                  <a:pt x="356920" y="641464"/>
                  <a:pt x="328573" y="573989"/>
                </a:cubicBezTo>
                <a:lnTo>
                  <a:pt x="269886" y="432206"/>
                </a:lnTo>
                <a:cubicBezTo>
                  <a:pt x="254253" y="392112"/>
                  <a:pt x="225894" y="372554"/>
                  <a:pt x="185787" y="372554"/>
                </a:cubicBezTo>
                <a:lnTo>
                  <a:pt x="92899" y="372554"/>
                </a:lnTo>
                <a:cubicBezTo>
                  <a:pt x="88988" y="372554"/>
                  <a:pt x="87032" y="374510"/>
                  <a:pt x="87032" y="378422"/>
                </a:cubicBezTo>
                <a:lnTo>
                  <a:pt x="87032" y="658089"/>
                </a:lnTo>
                <a:cubicBezTo>
                  <a:pt x="87032" y="664934"/>
                  <a:pt x="84111" y="667867"/>
                  <a:pt x="77253" y="66786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0">
            <a:off x="9456132" y="4992539"/>
            <a:ext cx="555409" cy="667867"/>
          </a:xfrm>
          <a:custGeom>
            <a:pathLst>
              <a:path w="555409" h="667867">
                <a:moveTo>
                  <a:pt x="8801" y="667867"/>
                </a:moveTo>
                <a:cubicBezTo>
                  <a:pt x="2934" y="667867"/>
                  <a:pt x="0" y="664934"/>
                  <a:pt x="0" y="658089"/>
                </a:cubicBezTo>
                <a:lnTo>
                  <a:pt x="0" y="596481"/>
                </a:lnTo>
                <a:cubicBezTo>
                  <a:pt x="0" y="590613"/>
                  <a:pt x="2934" y="587692"/>
                  <a:pt x="8801" y="587692"/>
                </a:cubicBezTo>
                <a:lnTo>
                  <a:pt x="19557" y="587692"/>
                </a:lnTo>
                <a:cubicBezTo>
                  <a:pt x="96811" y="587692"/>
                  <a:pt x="154495" y="537820"/>
                  <a:pt x="154495" y="281610"/>
                </a:cubicBezTo>
                <a:lnTo>
                  <a:pt x="154495" y="8801"/>
                </a:lnTo>
                <a:cubicBezTo>
                  <a:pt x="154495" y="2934"/>
                  <a:pt x="157429" y="0"/>
                  <a:pt x="164274" y="0"/>
                </a:cubicBezTo>
                <a:lnTo>
                  <a:pt x="545642" y="0"/>
                </a:lnTo>
                <a:cubicBezTo>
                  <a:pt x="552488" y="0"/>
                  <a:pt x="555409" y="2934"/>
                  <a:pt x="555409" y="8801"/>
                </a:cubicBezTo>
                <a:lnTo>
                  <a:pt x="555409" y="655155"/>
                </a:lnTo>
                <a:cubicBezTo>
                  <a:pt x="555409" y="662000"/>
                  <a:pt x="552488" y="664934"/>
                  <a:pt x="546620" y="664934"/>
                </a:cubicBezTo>
                <a:lnTo>
                  <a:pt x="477189" y="664934"/>
                </a:lnTo>
                <a:cubicBezTo>
                  <a:pt x="471322" y="664934"/>
                  <a:pt x="468388" y="662000"/>
                  <a:pt x="468388" y="655155"/>
                </a:cubicBezTo>
                <a:lnTo>
                  <a:pt x="468388" y="87033"/>
                </a:lnTo>
                <a:cubicBezTo>
                  <a:pt x="468388" y="83121"/>
                  <a:pt x="466432" y="81166"/>
                  <a:pt x="462521" y="81166"/>
                </a:cubicBezTo>
                <a:lnTo>
                  <a:pt x="245440" y="81166"/>
                </a:lnTo>
                <a:cubicBezTo>
                  <a:pt x="241528" y="81166"/>
                  <a:pt x="239572" y="83121"/>
                  <a:pt x="239572" y="87033"/>
                </a:cubicBezTo>
                <a:lnTo>
                  <a:pt x="239572" y="300202"/>
                </a:lnTo>
                <a:cubicBezTo>
                  <a:pt x="239572" y="432206"/>
                  <a:pt x="222948" y="526072"/>
                  <a:pt x="190677" y="582790"/>
                </a:cubicBezTo>
                <a:cubicBezTo>
                  <a:pt x="158406" y="639508"/>
                  <a:pt x="108546" y="667867"/>
                  <a:pt x="43014" y="66786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9" name="Picture 899"/>
          <p:cNvPicPr>
            <a:picLocks noChangeAspect="0" noChangeArrowheads="1"/>
          </p:cNvPicPr>
          <p:nvPr/>
        </p:nvPicPr>
        <p:blipFill>
          <a:blip r:embed="rId8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06705" y="4979839"/>
            <a:ext cx="573444" cy="690334"/>
          </a:xfrm>
          <a:prstGeom prst="rect">
            <a:avLst/>
          </a:prstGeom>
          <a:noFill/>
          <a:extLst/>
        </p:spPr>
      </p:pic>
      <p:sp>
        <p:nvSpPr>
          <p:cNvPr id="900" name="Freeform 900"/>
          <p:cNvSpPr/>
          <p:nvPr/>
        </p:nvSpPr>
        <p:spPr>
          <a:xfrm rot="0" flipH="0" flipV="0">
            <a:off x="10745967" y="4981780"/>
            <a:ext cx="453720" cy="686447"/>
          </a:xfrm>
          <a:custGeom>
            <a:pathLst>
              <a:path w="453720" h="686447">
                <a:moveTo>
                  <a:pt x="17602" y="529996"/>
                </a:moveTo>
                <a:cubicBezTo>
                  <a:pt x="5868" y="494792"/>
                  <a:pt x="0" y="432207"/>
                  <a:pt x="0" y="343218"/>
                </a:cubicBezTo>
                <a:cubicBezTo>
                  <a:pt x="0" y="254241"/>
                  <a:pt x="5868" y="191656"/>
                  <a:pt x="17602" y="156451"/>
                </a:cubicBezTo>
                <a:cubicBezTo>
                  <a:pt x="50850" y="51829"/>
                  <a:pt x="124193" y="0"/>
                  <a:pt x="238594" y="0"/>
                </a:cubicBezTo>
                <a:cubicBezTo>
                  <a:pt x="336384" y="0"/>
                  <a:pt x="413638" y="47917"/>
                  <a:pt x="451776" y="133960"/>
                </a:cubicBezTo>
                <a:cubicBezTo>
                  <a:pt x="453720" y="139827"/>
                  <a:pt x="452754" y="143739"/>
                  <a:pt x="447852" y="146672"/>
                </a:cubicBezTo>
                <a:lnTo>
                  <a:pt x="389191" y="175031"/>
                </a:lnTo>
                <a:cubicBezTo>
                  <a:pt x="382345" y="177965"/>
                  <a:pt x="378421" y="176987"/>
                  <a:pt x="375500" y="170155"/>
                </a:cubicBezTo>
                <a:cubicBezTo>
                  <a:pt x="345185" y="110503"/>
                  <a:pt x="300202" y="81166"/>
                  <a:pt x="238594" y="81166"/>
                </a:cubicBezTo>
                <a:cubicBezTo>
                  <a:pt x="169176" y="81166"/>
                  <a:pt x="123202" y="113437"/>
                  <a:pt x="100723" y="178943"/>
                </a:cubicBezTo>
                <a:cubicBezTo>
                  <a:pt x="91922" y="205346"/>
                  <a:pt x="88010" y="260109"/>
                  <a:pt x="88010" y="343218"/>
                </a:cubicBezTo>
                <a:cubicBezTo>
                  <a:pt x="88010" y="426339"/>
                  <a:pt x="91922" y="481102"/>
                  <a:pt x="100723" y="507505"/>
                </a:cubicBezTo>
                <a:cubicBezTo>
                  <a:pt x="123202" y="573023"/>
                  <a:pt x="169176" y="605281"/>
                  <a:pt x="238594" y="605281"/>
                </a:cubicBezTo>
                <a:cubicBezTo>
                  <a:pt x="300202" y="605281"/>
                  <a:pt x="345185" y="575957"/>
                  <a:pt x="375500" y="516306"/>
                </a:cubicBezTo>
                <a:cubicBezTo>
                  <a:pt x="378421" y="509461"/>
                  <a:pt x="382345" y="508483"/>
                  <a:pt x="389191" y="511416"/>
                </a:cubicBezTo>
                <a:lnTo>
                  <a:pt x="447852" y="539774"/>
                </a:lnTo>
                <a:cubicBezTo>
                  <a:pt x="452754" y="542696"/>
                  <a:pt x="453720" y="546620"/>
                  <a:pt x="451776" y="552487"/>
                </a:cubicBezTo>
                <a:cubicBezTo>
                  <a:pt x="413638" y="638530"/>
                  <a:pt x="336384" y="686447"/>
                  <a:pt x="238594" y="686447"/>
                </a:cubicBezTo>
                <a:cubicBezTo>
                  <a:pt x="124193" y="686447"/>
                  <a:pt x="50850" y="634618"/>
                  <a:pt x="17602" y="529996"/>
                </a:cubicBezTo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 rot="0" flipH="0" flipV="0">
            <a:off x="11299446" y="4981780"/>
            <a:ext cx="453732" cy="686447"/>
          </a:xfrm>
          <a:custGeom>
            <a:pathLst>
              <a:path w="453732" h="686447">
                <a:moveTo>
                  <a:pt x="17614" y="529996"/>
                </a:moveTo>
                <a:cubicBezTo>
                  <a:pt x="5867" y="494792"/>
                  <a:pt x="0" y="432207"/>
                  <a:pt x="0" y="343218"/>
                </a:cubicBezTo>
                <a:cubicBezTo>
                  <a:pt x="0" y="254241"/>
                  <a:pt x="5867" y="191656"/>
                  <a:pt x="17614" y="156451"/>
                </a:cubicBezTo>
                <a:cubicBezTo>
                  <a:pt x="50849" y="51829"/>
                  <a:pt x="124205" y="0"/>
                  <a:pt x="238593" y="0"/>
                </a:cubicBezTo>
                <a:cubicBezTo>
                  <a:pt x="336396" y="0"/>
                  <a:pt x="413638" y="47917"/>
                  <a:pt x="451776" y="133960"/>
                </a:cubicBezTo>
                <a:cubicBezTo>
                  <a:pt x="453732" y="139827"/>
                  <a:pt x="452754" y="143739"/>
                  <a:pt x="447864" y="146672"/>
                </a:cubicBezTo>
                <a:lnTo>
                  <a:pt x="389190" y="175031"/>
                </a:lnTo>
                <a:cubicBezTo>
                  <a:pt x="382345" y="177965"/>
                  <a:pt x="378433" y="176987"/>
                  <a:pt x="375500" y="170155"/>
                </a:cubicBezTo>
                <a:cubicBezTo>
                  <a:pt x="345185" y="110503"/>
                  <a:pt x="300201" y="81166"/>
                  <a:pt x="238593" y="81166"/>
                </a:cubicBezTo>
                <a:cubicBezTo>
                  <a:pt x="169175" y="81166"/>
                  <a:pt x="123214" y="113437"/>
                  <a:pt x="100722" y="178943"/>
                </a:cubicBezTo>
                <a:cubicBezTo>
                  <a:pt x="91934" y="205346"/>
                  <a:pt x="88010" y="260109"/>
                  <a:pt x="88010" y="343218"/>
                </a:cubicBezTo>
                <a:cubicBezTo>
                  <a:pt x="88010" y="426339"/>
                  <a:pt x="91934" y="481102"/>
                  <a:pt x="100722" y="507505"/>
                </a:cubicBezTo>
                <a:cubicBezTo>
                  <a:pt x="123214" y="573023"/>
                  <a:pt x="169175" y="605281"/>
                  <a:pt x="238593" y="605281"/>
                </a:cubicBezTo>
                <a:cubicBezTo>
                  <a:pt x="300201" y="605281"/>
                  <a:pt x="345185" y="575957"/>
                  <a:pt x="375500" y="516306"/>
                </a:cubicBezTo>
                <a:cubicBezTo>
                  <a:pt x="378433" y="509461"/>
                  <a:pt x="382345" y="508483"/>
                  <a:pt x="389190" y="511416"/>
                </a:cubicBezTo>
                <a:lnTo>
                  <a:pt x="447864" y="539774"/>
                </a:lnTo>
                <a:cubicBezTo>
                  <a:pt x="452754" y="542696"/>
                  <a:pt x="453732" y="546620"/>
                  <a:pt x="451776" y="552487"/>
                </a:cubicBezTo>
                <a:cubicBezTo>
                  <a:pt x="413638" y="638530"/>
                  <a:pt x="336396" y="686447"/>
                  <a:pt x="238593" y="686447"/>
                </a:cubicBezTo>
                <a:cubicBezTo>
                  <a:pt x="124205" y="686447"/>
                  <a:pt x="50849" y="634618"/>
                  <a:pt x="17614" y="529996"/>
                </a:cubicBezTo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2" name="Picture 902"/>
          <p:cNvPicPr>
            <a:picLocks noChangeAspect="0" noChangeArrowheads="1"/>
          </p:cNvPicPr>
          <p:nvPr/>
        </p:nvPicPr>
        <p:blipFill>
          <a:blip r:embed="rId9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807252" y="4979839"/>
            <a:ext cx="573453" cy="690334"/>
          </a:xfrm>
          <a:prstGeom prst="rect">
            <a:avLst/>
          </a:prstGeom>
          <a:noFill/>
          <a:extLst/>
        </p:spPr>
      </p:pic>
      <p:sp>
        <p:nvSpPr>
          <p:cNvPr id="903" name="Freeform 903"/>
          <p:cNvSpPr/>
          <p:nvPr/>
        </p:nvSpPr>
        <p:spPr>
          <a:xfrm rot="0" flipH="0" flipV="0">
            <a:off x="12408386" y="4992540"/>
            <a:ext cx="506526" cy="664933"/>
          </a:xfrm>
          <a:custGeom>
            <a:pathLst>
              <a:path w="506526" h="664933">
                <a:moveTo>
                  <a:pt x="8801" y="664933"/>
                </a:moveTo>
                <a:cubicBezTo>
                  <a:pt x="1956" y="664933"/>
                  <a:pt x="0" y="658088"/>
                  <a:pt x="3912" y="653199"/>
                </a:cubicBezTo>
                <a:lnTo>
                  <a:pt x="204368" y="318782"/>
                </a:lnTo>
                <a:lnTo>
                  <a:pt x="21513" y="11734"/>
                </a:lnTo>
                <a:cubicBezTo>
                  <a:pt x="17602" y="6845"/>
                  <a:pt x="19557" y="0"/>
                  <a:pt x="26403" y="0"/>
                </a:cubicBezTo>
                <a:lnTo>
                  <a:pt x="102679" y="0"/>
                </a:lnTo>
                <a:cubicBezTo>
                  <a:pt x="108546" y="0"/>
                  <a:pt x="113423" y="2933"/>
                  <a:pt x="117347" y="8801"/>
                </a:cubicBezTo>
                <a:lnTo>
                  <a:pt x="252285" y="233705"/>
                </a:lnTo>
                <a:lnTo>
                  <a:pt x="253263" y="233705"/>
                </a:lnTo>
                <a:lnTo>
                  <a:pt x="389191" y="8801"/>
                </a:lnTo>
                <a:cubicBezTo>
                  <a:pt x="392125" y="2933"/>
                  <a:pt x="396023" y="0"/>
                  <a:pt x="402869" y="0"/>
                </a:cubicBezTo>
                <a:lnTo>
                  <a:pt x="479145" y="0"/>
                </a:lnTo>
                <a:cubicBezTo>
                  <a:pt x="486968" y="0"/>
                  <a:pt x="488937" y="3911"/>
                  <a:pt x="485012" y="11734"/>
                </a:cubicBezTo>
                <a:lnTo>
                  <a:pt x="301180" y="318782"/>
                </a:lnTo>
                <a:lnTo>
                  <a:pt x="502615" y="653199"/>
                </a:lnTo>
                <a:cubicBezTo>
                  <a:pt x="506526" y="661022"/>
                  <a:pt x="504570" y="664933"/>
                  <a:pt x="496747" y="664933"/>
                </a:cubicBezTo>
                <a:lnTo>
                  <a:pt x="419506" y="664933"/>
                </a:lnTo>
                <a:cubicBezTo>
                  <a:pt x="413638" y="664933"/>
                  <a:pt x="408736" y="662000"/>
                  <a:pt x="405815" y="656132"/>
                </a:cubicBezTo>
                <a:lnTo>
                  <a:pt x="253263" y="402869"/>
                </a:lnTo>
                <a:lnTo>
                  <a:pt x="252285" y="402869"/>
                </a:lnTo>
                <a:lnTo>
                  <a:pt x="99745" y="656132"/>
                </a:lnTo>
                <a:cubicBezTo>
                  <a:pt x="95834" y="662000"/>
                  <a:pt x="90944" y="664933"/>
                  <a:pt x="85077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4" name="Picture 904"/>
          <p:cNvPicPr>
            <a:picLocks noChangeAspect="0" noChangeArrowheads="1"/>
          </p:cNvPicPr>
          <p:nvPr/>
        </p:nvPicPr>
        <p:blipFill>
          <a:blip r:embed="rId9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582577"/>
            <a:ext cx="15119985" cy="10797121"/>
          </a:xfrm>
          <a:prstGeom prst="rect">
            <a:avLst/>
          </a:prstGeom>
          <a:noFill/>
          <a:extLst/>
        </p:spPr>
      </p:pic>
      <p:pic>
        <p:nvPicPr>
          <p:cNvPr id="905" name="Picture 905"/>
          <p:cNvPicPr>
            <a:picLocks noChangeAspect="0" noChangeArrowheads="1"/>
          </p:cNvPicPr>
          <p:nvPr/>
        </p:nvPicPr>
        <p:blipFill>
          <a:blip r:embed="rId9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7649312"/>
            <a:ext cx="14662005" cy="8730386"/>
          </a:xfrm>
          <a:prstGeom prst="rect">
            <a:avLst/>
          </a:prstGeom>
          <a:noFill/>
          <a:extLst/>
        </p:spPr>
      </p:pic>
      <p:sp>
        <p:nvSpPr>
          <p:cNvPr id="906" name="Freeform 906"/>
          <p:cNvSpPr/>
          <p:nvPr/>
        </p:nvSpPr>
        <p:spPr>
          <a:xfrm rot="0" flipH="0" flipV="0">
            <a:off x="2" y="5"/>
            <a:ext cx="15119997" cy="1829993"/>
          </a:xfrm>
          <a:custGeom>
            <a:pathLst>
              <a:path w="15119997" h="1829993">
                <a:moveTo>
                  <a:pt x="7559992" y="263664"/>
                </a:moveTo>
                <a:cubicBezTo>
                  <a:pt x="10424464" y="263664"/>
                  <a:pt x="13054824" y="850492"/>
                  <a:pt x="15119997" y="1829993"/>
                </a:cubicBezTo>
                <a:lnTo>
                  <a:pt x="15119997" y="0"/>
                </a:lnTo>
                <a:lnTo>
                  <a:pt x="0" y="0"/>
                </a:lnTo>
                <a:lnTo>
                  <a:pt x="0" y="1829993"/>
                </a:lnTo>
                <a:cubicBezTo>
                  <a:pt x="2065160" y="850492"/>
                  <a:pt x="4695533" y="263664"/>
                  <a:pt x="7559992" y="263664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0">
            <a:off x="2" y="19551837"/>
            <a:ext cx="15119997" cy="1829993"/>
          </a:xfrm>
          <a:custGeom>
            <a:pathLst>
              <a:path w="15119997" h="1829993">
                <a:moveTo>
                  <a:pt x="7559992" y="1566329"/>
                </a:moveTo>
                <a:cubicBezTo>
                  <a:pt x="10424464" y="1566329"/>
                  <a:pt x="13054824" y="979501"/>
                  <a:pt x="15119997" y="0"/>
                </a:cubicBezTo>
                <a:lnTo>
                  <a:pt x="15119997" y="1829993"/>
                </a:lnTo>
                <a:lnTo>
                  <a:pt x="0" y="1829993"/>
                </a:lnTo>
                <a:lnTo>
                  <a:pt x="0" y="0"/>
                </a:lnTo>
                <a:cubicBezTo>
                  <a:pt x="2065160" y="979501"/>
                  <a:pt x="4695533" y="1566329"/>
                  <a:pt x="7559992" y="1566329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0" flipH="0" flipV="0">
            <a:off x="4288381" y="19583766"/>
            <a:ext cx="304698" cy="396493"/>
          </a:xfrm>
          <a:custGeom>
            <a:pathLst>
              <a:path w="304698" h="396493">
                <a:moveTo>
                  <a:pt x="3162" y="345846"/>
                </a:moveTo>
                <a:cubicBezTo>
                  <a:pt x="0" y="343472"/>
                  <a:pt x="0" y="339509"/>
                  <a:pt x="3162" y="334772"/>
                </a:cubicBezTo>
                <a:lnTo>
                  <a:pt x="28485" y="300736"/>
                </a:lnTo>
                <a:cubicBezTo>
                  <a:pt x="32448" y="295199"/>
                  <a:pt x="36397" y="295199"/>
                  <a:pt x="41947" y="299149"/>
                </a:cubicBezTo>
                <a:cubicBezTo>
                  <a:pt x="74383" y="325272"/>
                  <a:pt x="109219" y="337934"/>
                  <a:pt x="146405" y="337934"/>
                </a:cubicBezTo>
                <a:cubicBezTo>
                  <a:pt x="200240" y="337934"/>
                  <a:pt x="236638" y="316560"/>
                  <a:pt x="236638" y="278575"/>
                </a:cubicBezTo>
                <a:cubicBezTo>
                  <a:pt x="236638" y="242164"/>
                  <a:pt x="212102" y="223965"/>
                  <a:pt x="163029" y="223965"/>
                </a:cubicBezTo>
                <a:lnTo>
                  <a:pt x="113169" y="223965"/>
                </a:lnTo>
                <a:cubicBezTo>
                  <a:pt x="108419" y="223965"/>
                  <a:pt x="106057" y="220802"/>
                  <a:pt x="106057" y="215265"/>
                </a:cubicBezTo>
                <a:lnTo>
                  <a:pt x="106057" y="173317"/>
                </a:lnTo>
                <a:cubicBezTo>
                  <a:pt x="106057" y="167780"/>
                  <a:pt x="108419" y="165405"/>
                  <a:pt x="113169" y="165405"/>
                </a:cubicBezTo>
                <a:lnTo>
                  <a:pt x="163029" y="165405"/>
                </a:lnTo>
                <a:cubicBezTo>
                  <a:pt x="204190" y="165405"/>
                  <a:pt x="230301" y="145606"/>
                  <a:pt x="230301" y="110008"/>
                </a:cubicBezTo>
                <a:cubicBezTo>
                  <a:pt x="230301" y="75971"/>
                  <a:pt x="202602" y="58560"/>
                  <a:pt x="147992" y="58560"/>
                </a:cubicBezTo>
                <a:cubicBezTo>
                  <a:pt x="115557" y="58560"/>
                  <a:pt x="83095" y="68847"/>
                  <a:pt x="52234" y="89433"/>
                </a:cubicBezTo>
                <a:cubicBezTo>
                  <a:pt x="47485" y="92596"/>
                  <a:pt x="43535" y="91796"/>
                  <a:pt x="41147" y="87846"/>
                </a:cubicBezTo>
                <a:lnTo>
                  <a:pt x="19786" y="53010"/>
                </a:lnTo>
                <a:cubicBezTo>
                  <a:pt x="16623" y="48260"/>
                  <a:pt x="16623" y="44310"/>
                  <a:pt x="20573" y="41148"/>
                </a:cubicBezTo>
                <a:cubicBezTo>
                  <a:pt x="56971" y="13449"/>
                  <a:pt x="102895" y="0"/>
                  <a:pt x="157492" y="0"/>
                </a:cubicBezTo>
                <a:cubicBezTo>
                  <a:pt x="245338" y="0"/>
                  <a:pt x="299160" y="37186"/>
                  <a:pt x="299160" y="104458"/>
                </a:cubicBezTo>
                <a:cubicBezTo>
                  <a:pt x="299160" y="142443"/>
                  <a:pt x="276212" y="173317"/>
                  <a:pt x="239000" y="186779"/>
                </a:cubicBezTo>
                <a:lnTo>
                  <a:pt x="239000" y="189941"/>
                </a:lnTo>
                <a:cubicBezTo>
                  <a:pt x="276999" y="200216"/>
                  <a:pt x="304698" y="238201"/>
                  <a:pt x="304698" y="279375"/>
                </a:cubicBezTo>
                <a:cubicBezTo>
                  <a:pt x="304698" y="314973"/>
                  <a:pt x="290448" y="343472"/>
                  <a:pt x="261962" y="364832"/>
                </a:cubicBezTo>
                <a:cubicBezTo>
                  <a:pt x="234251" y="386206"/>
                  <a:pt x="198653" y="396493"/>
                  <a:pt x="155117" y="396493"/>
                </a:cubicBezTo>
                <a:cubicBezTo>
                  <a:pt x="94182" y="396493"/>
                  <a:pt x="43535" y="379882"/>
                  <a:pt x="3162" y="345846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9" name="Picture 909"/>
          <p:cNvPicPr>
            <a:picLocks noChangeAspect="0" noChangeArrowheads="1"/>
          </p:cNvPicPr>
          <p:nvPr/>
        </p:nvPicPr>
        <p:blipFill>
          <a:blip r:embed="rId9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84039" y="19579764"/>
            <a:ext cx="726160" cy="419942"/>
          </a:xfrm>
          <a:prstGeom prst="rect">
            <a:avLst/>
          </a:prstGeom>
          <a:noFill/>
          <a:extLst/>
        </p:spPr>
      </p:pic>
      <p:sp>
        <p:nvSpPr>
          <p:cNvPr id="910" name="Freeform 910"/>
          <p:cNvSpPr/>
          <p:nvPr/>
        </p:nvSpPr>
        <p:spPr>
          <a:xfrm rot="0" flipH="0" flipV="0">
            <a:off x="5512678" y="19592462"/>
            <a:ext cx="306273" cy="379095"/>
          </a:xfrm>
          <a:custGeom>
            <a:pathLst>
              <a:path w="306273" h="379095">
                <a:moveTo>
                  <a:pt x="7912" y="379095"/>
                </a:moveTo>
                <a:cubicBezTo>
                  <a:pt x="2363" y="379095"/>
                  <a:pt x="0" y="376721"/>
                  <a:pt x="0" y="371971"/>
                </a:cubicBezTo>
                <a:lnTo>
                  <a:pt x="0" y="7125"/>
                </a:lnTo>
                <a:cubicBezTo>
                  <a:pt x="0" y="2375"/>
                  <a:pt x="2363" y="0"/>
                  <a:pt x="7912" y="0"/>
                </a:cubicBezTo>
                <a:lnTo>
                  <a:pt x="59359" y="0"/>
                </a:lnTo>
                <a:cubicBezTo>
                  <a:pt x="64096" y="0"/>
                  <a:pt x="66471" y="2375"/>
                  <a:pt x="66471" y="7125"/>
                </a:cubicBezTo>
                <a:lnTo>
                  <a:pt x="66471" y="151169"/>
                </a:lnTo>
                <a:cubicBezTo>
                  <a:pt x="66471" y="154331"/>
                  <a:pt x="68059" y="155918"/>
                  <a:pt x="71221" y="155918"/>
                </a:cubicBezTo>
                <a:lnTo>
                  <a:pt x="234251" y="155918"/>
                </a:lnTo>
                <a:cubicBezTo>
                  <a:pt x="237413" y="155918"/>
                  <a:pt x="239001" y="154331"/>
                  <a:pt x="239001" y="151169"/>
                </a:cubicBezTo>
                <a:lnTo>
                  <a:pt x="239001" y="7125"/>
                </a:lnTo>
                <a:cubicBezTo>
                  <a:pt x="239001" y="2375"/>
                  <a:pt x="241376" y="0"/>
                  <a:pt x="246913" y="0"/>
                </a:cubicBezTo>
                <a:lnTo>
                  <a:pt x="298361" y="0"/>
                </a:lnTo>
                <a:cubicBezTo>
                  <a:pt x="303910" y="0"/>
                  <a:pt x="306273" y="2375"/>
                  <a:pt x="306273" y="7125"/>
                </a:cubicBezTo>
                <a:lnTo>
                  <a:pt x="306273" y="371971"/>
                </a:lnTo>
                <a:cubicBezTo>
                  <a:pt x="306273" y="376721"/>
                  <a:pt x="303910" y="379095"/>
                  <a:pt x="298361" y="379095"/>
                </a:cubicBezTo>
                <a:lnTo>
                  <a:pt x="246913" y="379095"/>
                </a:lnTo>
                <a:cubicBezTo>
                  <a:pt x="241376" y="379095"/>
                  <a:pt x="239001" y="376721"/>
                  <a:pt x="239001" y="371971"/>
                </a:cubicBezTo>
                <a:lnTo>
                  <a:pt x="239001" y="220815"/>
                </a:lnTo>
                <a:cubicBezTo>
                  <a:pt x="239001" y="217640"/>
                  <a:pt x="237413" y="216066"/>
                  <a:pt x="234251" y="216066"/>
                </a:cubicBezTo>
                <a:lnTo>
                  <a:pt x="71221" y="216066"/>
                </a:lnTo>
                <a:cubicBezTo>
                  <a:pt x="68059" y="216066"/>
                  <a:pt x="66471" y="217640"/>
                  <a:pt x="66471" y="220815"/>
                </a:cubicBezTo>
                <a:lnTo>
                  <a:pt x="66471" y="371971"/>
                </a:lnTo>
                <a:cubicBezTo>
                  <a:pt x="66471" y="376721"/>
                  <a:pt x="64096" y="379095"/>
                  <a:pt x="59359" y="379095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1" name="Picture 911"/>
          <p:cNvPicPr>
            <a:picLocks noChangeAspect="0" noChangeArrowheads="1"/>
          </p:cNvPicPr>
          <p:nvPr/>
        </p:nvPicPr>
        <p:blipFill>
          <a:blip r:embed="rId9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12286" y="19571063"/>
            <a:ext cx="349872" cy="421906"/>
          </a:xfrm>
          <a:prstGeom prst="rect">
            <a:avLst/>
          </a:prstGeom>
          <a:noFill/>
          <a:extLst/>
        </p:spPr>
      </p:pic>
      <p:sp>
        <p:nvSpPr>
          <p:cNvPr id="912" name="Freeform 912"/>
          <p:cNvSpPr/>
          <p:nvPr/>
        </p:nvSpPr>
        <p:spPr>
          <a:xfrm rot="0" flipH="0" flipV="0">
            <a:off x="6355505" y="19590087"/>
            <a:ext cx="320522" cy="383843"/>
          </a:xfrm>
          <a:custGeom>
            <a:pathLst>
              <a:path w="320522" h="383843">
                <a:moveTo>
                  <a:pt x="7912" y="381469"/>
                </a:moveTo>
                <a:cubicBezTo>
                  <a:pt x="2363" y="381469"/>
                  <a:pt x="0" y="379095"/>
                  <a:pt x="0" y="374345"/>
                </a:cubicBezTo>
                <a:lnTo>
                  <a:pt x="0" y="9499"/>
                </a:lnTo>
                <a:cubicBezTo>
                  <a:pt x="0" y="4749"/>
                  <a:pt x="2363" y="2374"/>
                  <a:pt x="7912" y="2374"/>
                </a:cubicBezTo>
                <a:lnTo>
                  <a:pt x="59359" y="2374"/>
                </a:lnTo>
                <a:cubicBezTo>
                  <a:pt x="64096" y="2374"/>
                  <a:pt x="66471" y="4749"/>
                  <a:pt x="66471" y="9499"/>
                </a:cubicBezTo>
                <a:lnTo>
                  <a:pt x="66471" y="153543"/>
                </a:lnTo>
                <a:cubicBezTo>
                  <a:pt x="66471" y="156705"/>
                  <a:pt x="68046" y="158292"/>
                  <a:pt x="71221" y="158292"/>
                </a:cubicBezTo>
                <a:lnTo>
                  <a:pt x="104470" y="158292"/>
                </a:lnTo>
                <a:cubicBezTo>
                  <a:pt x="133743" y="158292"/>
                  <a:pt x="158280" y="138506"/>
                  <a:pt x="167779" y="112395"/>
                </a:cubicBezTo>
                <a:lnTo>
                  <a:pt x="187566" y="60147"/>
                </a:lnTo>
                <a:cubicBezTo>
                  <a:pt x="204177" y="16611"/>
                  <a:pt x="228714" y="0"/>
                  <a:pt x="273037" y="0"/>
                </a:cubicBezTo>
                <a:lnTo>
                  <a:pt x="298361" y="0"/>
                </a:lnTo>
                <a:cubicBezTo>
                  <a:pt x="303110" y="0"/>
                  <a:pt x="305485" y="2374"/>
                  <a:pt x="305485" y="7912"/>
                </a:cubicBezTo>
                <a:lnTo>
                  <a:pt x="305485" y="52235"/>
                </a:lnTo>
                <a:cubicBezTo>
                  <a:pt x="305485" y="57785"/>
                  <a:pt x="303110" y="60147"/>
                  <a:pt x="298361" y="60147"/>
                </a:cubicBezTo>
                <a:lnTo>
                  <a:pt x="290448" y="60147"/>
                </a:lnTo>
                <a:cubicBezTo>
                  <a:pt x="265125" y="60147"/>
                  <a:pt x="252463" y="66484"/>
                  <a:pt x="242163" y="94970"/>
                </a:cubicBezTo>
                <a:lnTo>
                  <a:pt x="225551" y="137718"/>
                </a:lnTo>
                <a:cubicBezTo>
                  <a:pt x="217639" y="158292"/>
                  <a:pt x="204977" y="172542"/>
                  <a:pt x="187566" y="181229"/>
                </a:cubicBezTo>
                <a:lnTo>
                  <a:pt x="187566" y="184404"/>
                </a:lnTo>
                <a:cubicBezTo>
                  <a:pt x="210515" y="189153"/>
                  <a:pt x="227139" y="204990"/>
                  <a:pt x="238213" y="231889"/>
                </a:cubicBezTo>
                <a:lnTo>
                  <a:pt x="258787" y="281749"/>
                </a:lnTo>
                <a:cubicBezTo>
                  <a:pt x="271449" y="315785"/>
                  <a:pt x="278574" y="323697"/>
                  <a:pt x="309435" y="323697"/>
                </a:cubicBezTo>
                <a:lnTo>
                  <a:pt x="312610" y="323697"/>
                </a:lnTo>
                <a:cubicBezTo>
                  <a:pt x="318147" y="323697"/>
                  <a:pt x="320522" y="326072"/>
                  <a:pt x="320522" y="330822"/>
                </a:cubicBezTo>
                <a:lnTo>
                  <a:pt x="320522" y="376720"/>
                </a:lnTo>
                <a:cubicBezTo>
                  <a:pt x="320522" y="381469"/>
                  <a:pt x="318147" y="383843"/>
                  <a:pt x="312610" y="383843"/>
                </a:cubicBezTo>
                <a:lnTo>
                  <a:pt x="283336" y="383843"/>
                </a:lnTo>
                <a:cubicBezTo>
                  <a:pt x="236639" y="383843"/>
                  <a:pt x="215264" y="364845"/>
                  <a:pt x="197065" y="316572"/>
                </a:cubicBezTo>
                <a:lnTo>
                  <a:pt x="174891" y="258000"/>
                </a:lnTo>
                <a:cubicBezTo>
                  <a:pt x="157479" y="220014"/>
                  <a:pt x="132156" y="217652"/>
                  <a:pt x="106832" y="218440"/>
                </a:cubicBezTo>
                <a:lnTo>
                  <a:pt x="71221" y="218440"/>
                </a:lnTo>
                <a:cubicBezTo>
                  <a:pt x="68046" y="218440"/>
                  <a:pt x="66471" y="220014"/>
                  <a:pt x="66471" y="223189"/>
                </a:cubicBezTo>
                <a:lnTo>
                  <a:pt x="66471" y="374345"/>
                </a:lnTo>
                <a:cubicBezTo>
                  <a:pt x="66471" y="379095"/>
                  <a:pt x="64096" y="381469"/>
                  <a:pt x="59359" y="381469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3" name="Picture 913"/>
          <p:cNvPicPr>
            <a:picLocks noChangeAspect="0" noChangeArrowheads="1"/>
          </p:cNvPicPr>
          <p:nvPr/>
        </p:nvPicPr>
        <p:blipFill>
          <a:blip r:embed="rId9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22872" y="19411982"/>
            <a:ext cx="350672" cy="580986"/>
          </a:xfrm>
          <a:prstGeom prst="rect">
            <a:avLst/>
          </a:prstGeom>
          <a:noFill/>
          <a:extLst/>
        </p:spPr>
      </p:pic>
      <p:pic>
        <p:nvPicPr>
          <p:cNvPr id="914" name="Picture 914"/>
          <p:cNvPicPr>
            <a:picLocks noChangeAspect="0" noChangeArrowheads="1"/>
          </p:cNvPicPr>
          <p:nvPr/>
        </p:nvPicPr>
        <p:blipFill>
          <a:blip r:embed="rId9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1238" y="19571066"/>
            <a:ext cx="346709" cy="421894"/>
          </a:xfrm>
          <a:prstGeom prst="rect">
            <a:avLst/>
          </a:prstGeom>
          <a:noFill/>
          <a:extLst/>
        </p:spPr>
      </p:pic>
      <p:sp>
        <p:nvSpPr>
          <p:cNvPr id="915" name="Freeform 915"/>
          <p:cNvSpPr/>
          <p:nvPr/>
        </p:nvSpPr>
        <p:spPr>
          <a:xfrm rot="0" flipH="0" flipV="0">
            <a:off x="7748343" y="19583756"/>
            <a:ext cx="293623" cy="396506"/>
          </a:xfrm>
          <a:custGeom>
            <a:pathLst>
              <a:path w="293623" h="396506">
                <a:moveTo>
                  <a:pt x="11874" y="294411"/>
                </a:moveTo>
                <a:cubicBezTo>
                  <a:pt x="3962" y="269088"/>
                  <a:pt x="0" y="236639"/>
                  <a:pt x="0" y="197853"/>
                </a:cubicBezTo>
                <a:cubicBezTo>
                  <a:pt x="0" y="159080"/>
                  <a:pt x="3962" y="127432"/>
                  <a:pt x="11874" y="102095"/>
                </a:cubicBezTo>
                <a:cubicBezTo>
                  <a:pt x="33248" y="36411"/>
                  <a:pt x="88645" y="0"/>
                  <a:pt x="161454" y="0"/>
                </a:cubicBezTo>
                <a:cubicBezTo>
                  <a:pt x="217639" y="0"/>
                  <a:pt x="261174" y="21374"/>
                  <a:pt x="291248" y="64110"/>
                </a:cubicBezTo>
                <a:cubicBezTo>
                  <a:pt x="293623" y="68072"/>
                  <a:pt x="292836" y="72022"/>
                  <a:pt x="288886" y="75184"/>
                </a:cubicBezTo>
                <a:lnTo>
                  <a:pt x="254050" y="103670"/>
                </a:lnTo>
                <a:cubicBezTo>
                  <a:pt x="250100" y="106845"/>
                  <a:pt x="246138" y="106845"/>
                  <a:pt x="242963" y="102896"/>
                </a:cubicBezTo>
                <a:cubicBezTo>
                  <a:pt x="220026" y="74397"/>
                  <a:pt x="198652" y="61735"/>
                  <a:pt x="161454" y="61735"/>
                </a:cubicBezTo>
                <a:cubicBezTo>
                  <a:pt x="117931" y="61735"/>
                  <a:pt x="89432" y="81521"/>
                  <a:pt x="76771" y="121095"/>
                </a:cubicBezTo>
                <a:cubicBezTo>
                  <a:pt x="71233" y="139294"/>
                  <a:pt x="68071" y="164617"/>
                  <a:pt x="68071" y="197853"/>
                </a:cubicBezTo>
                <a:cubicBezTo>
                  <a:pt x="68071" y="231889"/>
                  <a:pt x="71233" y="257213"/>
                  <a:pt x="76771" y="275425"/>
                </a:cubicBezTo>
                <a:cubicBezTo>
                  <a:pt x="89432" y="314985"/>
                  <a:pt x="117931" y="334784"/>
                  <a:pt x="161454" y="334784"/>
                </a:cubicBezTo>
                <a:cubicBezTo>
                  <a:pt x="198652" y="334784"/>
                  <a:pt x="220026" y="322122"/>
                  <a:pt x="242963" y="293624"/>
                </a:cubicBezTo>
                <a:cubicBezTo>
                  <a:pt x="246138" y="289662"/>
                  <a:pt x="250100" y="289662"/>
                  <a:pt x="254050" y="292824"/>
                </a:cubicBezTo>
                <a:lnTo>
                  <a:pt x="288886" y="321322"/>
                </a:lnTo>
                <a:cubicBezTo>
                  <a:pt x="292836" y="324484"/>
                  <a:pt x="293623" y="328447"/>
                  <a:pt x="291248" y="332396"/>
                </a:cubicBezTo>
                <a:cubicBezTo>
                  <a:pt x="261174" y="375132"/>
                  <a:pt x="217639" y="396506"/>
                  <a:pt x="161454" y="396506"/>
                </a:cubicBezTo>
                <a:cubicBezTo>
                  <a:pt x="88645" y="396506"/>
                  <a:pt x="33248" y="360108"/>
                  <a:pt x="11874" y="294411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 rot="0" flipH="0" flipV="0">
            <a:off x="8144046" y="19592462"/>
            <a:ext cx="300735" cy="379095"/>
          </a:xfrm>
          <a:custGeom>
            <a:pathLst>
              <a:path w="300735" h="379095">
                <a:moveTo>
                  <a:pt x="7912" y="379095"/>
                </a:moveTo>
                <a:cubicBezTo>
                  <a:pt x="2363" y="379095"/>
                  <a:pt x="0" y="376721"/>
                  <a:pt x="0" y="371971"/>
                </a:cubicBezTo>
                <a:lnTo>
                  <a:pt x="0" y="7125"/>
                </a:lnTo>
                <a:cubicBezTo>
                  <a:pt x="0" y="2375"/>
                  <a:pt x="2363" y="0"/>
                  <a:pt x="7912" y="0"/>
                </a:cubicBezTo>
                <a:lnTo>
                  <a:pt x="293611" y="0"/>
                </a:lnTo>
                <a:cubicBezTo>
                  <a:pt x="298361" y="0"/>
                  <a:pt x="300735" y="2375"/>
                  <a:pt x="300735" y="7125"/>
                </a:cubicBezTo>
                <a:lnTo>
                  <a:pt x="300735" y="371971"/>
                </a:lnTo>
                <a:cubicBezTo>
                  <a:pt x="300735" y="376721"/>
                  <a:pt x="298361" y="379095"/>
                  <a:pt x="293611" y="379095"/>
                </a:cubicBezTo>
                <a:lnTo>
                  <a:pt x="242163" y="379095"/>
                </a:lnTo>
                <a:cubicBezTo>
                  <a:pt x="236639" y="379095"/>
                  <a:pt x="234251" y="376721"/>
                  <a:pt x="234251" y="371971"/>
                </a:cubicBezTo>
                <a:lnTo>
                  <a:pt x="234251" y="64898"/>
                </a:lnTo>
                <a:cubicBezTo>
                  <a:pt x="234251" y="61735"/>
                  <a:pt x="232676" y="60160"/>
                  <a:pt x="229501" y="60160"/>
                </a:cubicBezTo>
                <a:lnTo>
                  <a:pt x="71221" y="60160"/>
                </a:lnTo>
                <a:cubicBezTo>
                  <a:pt x="68046" y="60160"/>
                  <a:pt x="66471" y="61735"/>
                  <a:pt x="66471" y="64898"/>
                </a:cubicBezTo>
                <a:lnTo>
                  <a:pt x="66471" y="371971"/>
                </a:lnTo>
                <a:cubicBezTo>
                  <a:pt x="66471" y="376721"/>
                  <a:pt x="64096" y="379095"/>
                  <a:pt x="59359" y="379095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 rot="0" flipH="0" flipV="0">
            <a:off x="8523886" y="19592468"/>
            <a:ext cx="356145" cy="381457"/>
          </a:xfrm>
          <a:custGeom>
            <a:pathLst>
              <a:path w="356145" h="381457">
                <a:moveTo>
                  <a:pt x="7137" y="381457"/>
                </a:moveTo>
                <a:cubicBezTo>
                  <a:pt x="2388" y="381457"/>
                  <a:pt x="0" y="379083"/>
                  <a:pt x="0" y="374333"/>
                </a:cubicBezTo>
                <a:lnTo>
                  <a:pt x="0" y="328435"/>
                </a:lnTo>
                <a:cubicBezTo>
                  <a:pt x="0" y="323685"/>
                  <a:pt x="2388" y="321323"/>
                  <a:pt x="7137" y="321323"/>
                </a:cubicBezTo>
                <a:lnTo>
                  <a:pt x="12674" y="321323"/>
                </a:lnTo>
                <a:cubicBezTo>
                  <a:pt x="32460" y="321323"/>
                  <a:pt x="46697" y="317361"/>
                  <a:pt x="63321" y="299161"/>
                </a:cubicBezTo>
                <a:cubicBezTo>
                  <a:pt x="81520" y="280150"/>
                  <a:pt x="91020" y="237427"/>
                  <a:pt x="91020" y="174117"/>
                </a:cubicBezTo>
                <a:lnTo>
                  <a:pt x="91020" y="7112"/>
                </a:lnTo>
                <a:cubicBezTo>
                  <a:pt x="91020" y="2362"/>
                  <a:pt x="93395" y="0"/>
                  <a:pt x="98145" y="0"/>
                </a:cubicBezTo>
                <a:lnTo>
                  <a:pt x="349033" y="0"/>
                </a:lnTo>
                <a:cubicBezTo>
                  <a:pt x="353783" y="0"/>
                  <a:pt x="356145" y="2362"/>
                  <a:pt x="356145" y="7112"/>
                </a:cubicBezTo>
                <a:lnTo>
                  <a:pt x="356145" y="371971"/>
                </a:lnTo>
                <a:cubicBezTo>
                  <a:pt x="356145" y="376720"/>
                  <a:pt x="353783" y="379083"/>
                  <a:pt x="349033" y="379083"/>
                </a:cubicBezTo>
                <a:lnTo>
                  <a:pt x="297586" y="379083"/>
                </a:lnTo>
                <a:cubicBezTo>
                  <a:pt x="292048" y="379083"/>
                  <a:pt x="289673" y="376720"/>
                  <a:pt x="289673" y="371971"/>
                </a:cubicBezTo>
                <a:lnTo>
                  <a:pt x="289673" y="64885"/>
                </a:lnTo>
                <a:cubicBezTo>
                  <a:pt x="289673" y="61722"/>
                  <a:pt x="288086" y="60148"/>
                  <a:pt x="284924" y="60148"/>
                </a:cubicBezTo>
                <a:lnTo>
                  <a:pt x="159879" y="60148"/>
                </a:lnTo>
                <a:cubicBezTo>
                  <a:pt x="156704" y="60148"/>
                  <a:pt x="155130" y="61722"/>
                  <a:pt x="155130" y="64885"/>
                </a:cubicBezTo>
                <a:lnTo>
                  <a:pt x="155130" y="185192"/>
                </a:lnTo>
                <a:cubicBezTo>
                  <a:pt x="155130" y="327648"/>
                  <a:pt x="110019" y="381457"/>
                  <a:pt x="30873" y="38145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8" name="Picture 918"/>
          <p:cNvPicPr>
            <a:picLocks noChangeAspect="0" noChangeArrowheads="1"/>
          </p:cNvPicPr>
          <p:nvPr/>
        </p:nvPicPr>
        <p:blipFill>
          <a:blip r:embed="rId9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977326" y="19571060"/>
            <a:ext cx="328510" cy="421906"/>
          </a:xfrm>
          <a:prstGeom prst="rect">
            <a:avLst/>
          </a:prstGeom>
          <a:noFill/>
          <a:extLst/>
        </p:spPr>
      </p:pic>
      <p:sp>
        <p:nvSpPr>
          <p:cNvPr id="919" name="Freeform 919"/>
          <p:cNvSpPr/>
          <p:nvPr/>
        </p:nvSpPr>
        <p:spPr>
          <a:xfrm rot="0" flipH="0" flipV="0">
            <a:off x="9364359" y="19592462"/>
            <a:ext cx="313397" cy="379095"/>
          </a:xfrm>
          <a:custGeom>
            <a:pathLst>
              <a:path w="313397" h="379095">
                <a:moveTo>
                  <a:pt x="129794" y="379095"/>
                </a:moveTo>
                <a:cubicBezTo>
                  <a:pt x="124245" y="379095"/>
                  <a:pt x="121882" y="376721"/>
                  <a:pt x="121882" y="371971"/>
                </a:cubicBezTo>
                <a:lnTo>
                  <a:pt x="121882" y="64898"/>
                </a:lnTo>
                <a:cubicBezTo>
                  <a:pt x="121882" y="61735"/>
                  <a:pt x="120295" y="60160"/>
                  <a:pt x="117133" y="60160"/>
                </a:cubicBezTo>
                <a:lnTo>
                  <a:pt x="7913" y="60160"/>
                </a:lnTo>
                <a:cubicBezTo>
                  <a:pt x="2375" y="60160"/>
                  <a:pt x="0" y="57773"/>
                  <a:pt x="0" y="52236"/>
                </a:cubicBezTo>
                <a:lnTo>
                  <a:pt x="0" y="7125"/>
                </a:lnTo>
                <a:cubicBezTo>
                  <a:pt x="0" y="2375"/>
                  <a:pt x="2375" y="0"/>
                  <a:pt x="7913" y="0"/>
                </a:cubicBezTo>
                <a:lnTo>
                  <a:pt x="306273" y="0"/>
                </a:lnTo>
                <a:cubicBezTo>
                  <a:pt x="311035" y="0"/>
                  <a:pt x="313397" y="2375"/>
                  <a:pt x="313397" y="7125"/>
                </a:cubicBezTo>
                <a:lnTo>
                  <a:pt x="313397" y="52236"/>
                </a:lnTo>
                <a:cubicBezTo>
                  <a:pt x="313397" y="57773"/>
                  <a:pt x="311035" y="60160"/>
                  <a:pt x="306273" y="60160"/>
                </a:cubicBezTo>
                <a:lnTo>
                  <a:pt x="193103" y="60160"/>
                </a:lnTo>
                <a:cubicBezTo>
                  <a:pt x="189941" y="60160"/>
                  <a:pt x="188353" y="61735"/>
                  <a:pt x="188353" y="64898"/>
                </a:cubicBezTo>
                <a:lnTo>
                  <a:pt x="188353" y="371971"/>
                </a:lnTo>
                <a:cubicBezTo>
                  <a:pt x="188353" y="376721"/>
                  <a:pt x="185978" y="379095"/>
                  <a:pt x="180441" y="379095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 rot="0" flipH="0" flipV="0">
            <a:off x="9752940" y="19592462"/>
            <a:ext cx="306273" cy="379095"/>
          </a:xfrm>
          <a:custGeom>
            <a:pathLst>
              <a:path w="306273" h="379095">
                <a:moveTo>
                  <a:pt x="7912" y="379095"/>
                </a:moveTo>
                <a:cubicBezTo>
                  <a:pt x="2363" y="379095"/>
                  <a:pt x="0" y="376721"/>
                  <a:pt x="0" y="371971"/>
                </a:cubicBezTo>
                <a:lnTo>
                  <a:pt x="0" y="7125"/>
                </a:lnTo>
                <a:cubicBezTo>
                  <a:pt x="0" y="2375"/>
                  <a:pt x="2363" y="0"/>
                  <a:pt x="7912" y="0"/>
                </a:cubicBezTo>
                <a:lnTo>
                  <a:pt x="59359" y="0"/>
                </a:lnTo>
                <a:cubicBezTo>
                  <a:pt x="64096" y="0"/>
                  <a:pt x="66471" y="2375"/>
                  <a:pt x="66471" y="7125"/>
                </a:cubicBezTo>
                <a:lnTo>
                  <a:pt x="66471" y="151169"/>
                </a:lnTo>
                <a:cubicBezTo>
                  <a:pt x="66471" y="154331"/>
                  <a:pt x="68059" y="155918"/>
                  <a:pt x="71221" y="155918"/>
                </a:cubicBezTo>
                <a:lnTo>
                  <a:pt x="234251" y="155918"/>
                </a:lnTo>
                <a:cubicBezTo>
                  <a:pt x="237413" y="155918"/>
                  <a:pt x="239001" y="154331"/>
                  <a:pt x="239001" y="151169"/>
                </a:cubicBezTo>
                <a:lnTo>
                  <a:pt x="239001" y="7125"/>
                </a:lnTo>
                <a:cubicBezTo>
                  <a:pt x="239001" y="2375"/>
                  <a:pt x="241376" y="0"/>
                  <a:pt x="246913" y="0"/>
                </a:cubicBezTo>
                <a:lnTo>
                  <a:pt x="298361" y="0"/>
                </a:lnTo>
                <a:cubicBezTo>
                  <a:pt x="303910" y="0"/>
                  <a:pt x="306273" y="2375"/>
                  <a:pt x="306273" y="7125"/>
                </a:cubicBezTo>
                <a:lnTo>
                  <a:pt x="306273" y="371971"/>
                </a:lnTo>
                <a:cubicBezTo>
                  <a:pt x="306273" y="376721"/>
                  <a:pt x="303910" y="379095"/>
                  <a:pt x="298361" y="379095"/>
                </a:cubicBezTo>
                <a:lnTo>
                  <a:pt x="246913" y="379095"/>
                </a:lnTo>
                <a:cubicBezTo>
                  <a:pt x="241376" y="379095"/>
                  <a:pt x="239001" y="376721"/>
                  <a:pt x="239001" y="371971"/>
                </a:cubicBezTo>
                <a:lnTo>
                  <a:pt x="239001" y="220815"/>
                </a:lnTo>
                <a:cubicBezTo>
                  <a:pt x="239001" y="217640"/>
                  <a:pt x="237413" y="216066"/>
                  <a:pt x="234251" y="216066"/>
                </a:cubicBezTo>
                <a:lnTo>
                  <a:pt x="71221" y="216066"/>
                </a:lnTo>
                <a:cubicBezTo>
                  <a:pt x="68059" y="216066"/>
                  <a:pt x="66471" y="217640"/>
                  <a:pt x="66471" y="220815"/>
                </a:cubicBezTo>
                <a:lnTo>
                  <a:pt x="66471" y="371971"/>
                </a:lnTo>
                <a:cubicBezTo>
                  <a:pt x="66471" y="376721"/>
                  <a:pt x="64096" y="379095"/>
                  <a:pt x="59359" y="379095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1" name="Picture 921"/>
          <p:cNvPicPr>
            <a:picLocks noChangeAspect="0" noChangeArrowheads="1"/>
          </p:cNvPicPr>
          <p:nvPr/>
        </p:nvPicPr>
        <p:blipFill>
          <a:blip r:embed="rId9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75499" y="19579762"/>
            <a:ext cx="438518" cy="404494"/>
          </a:xfrm>
          <a:prstGeom prst="rect">
            <a:avLst/>
          </a:prstGeom>
          <a:noFill/>
          <a:extLst/>
        </p:spPr>
      </p:pic>
      <p:pic>
        <p:nvPicPr>
          <p:cNvPr id="922" name="Picture 922"/>
          <p:cNvPicPr>
            <a:picLocks noChangeAspect="0" noChangeArrowheads="1"/>
          </p:cNvPicPr>
          <p:nvPr/>
        </p:nvPicPr>
        <p:blipFill>
          <a:blip r:embed="rId9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17598" y="19415744"/>
            <a:ext cx="341172" cy="568514"/>
          </a:xfrm>
          <a:prstGeom prst="rect">
            <a:avLst/>
          </a:prstGeom>
          <a:noFill/>
          <a:extLst/>
        </p:spPr>
      </p:pic>
      <p:sp>
        <p:nvSpPr>
          <p:cNvPr id="923" name="Freeform 923"/>
          <p:cNvSpPr/>
          <p:nvPr/>
        </p:nvSpPr>
        <p:spPr>
          <a:xfrm rot="0" flipH="0" flipV="0">
            <a:off x="3978932" y="17091116"/>
            <a:ext cx="398500" cy="639102"/>
          </a:xfrm>
          <a:custGeom>
            <a:pathLst>
              <a:path w="398500" h="639102">
                <a:moveTo>
                  <a:pt x="9398" y="639102"/>
                </a:moveTo>
                <a:cubicBezTo>
                  <a:pt x="2807" y="639102"/>
                  <a:pt x="0" y="636283"/>
                  <a:pt x="0" y="629704"/>
                </a:cubicBezTo>
                <a:lnTo>
                  <a:pt x="0" y="9398"/>
                </a:lnTo>
                <a:cubicBezTo>
                  <a:pt x="0" y="2807"/>
                  <a:pt x="2807" y="0"/>
                  <a:pt x="9398" y="0"/>
                </a:cubicBezTo>
                <a:lnTo>
                  <a:pt x="389089" y="0"/>
                </a:lnTo>
                <a:cubicBezTo>
                  <a:pt x="395681" y="0"/>
                  <a:pt x="398500" y="2807"/>
                  <a:pt x="398500" y="9398"/>
                </a:cubicBezTo>
                <a:lnTo>
                  <a:pt x="398500" y="114656"/>
                </a:lnTo>
                <a:cubicBezTo>
                  <a:pt x="398500" y="120295"/>
                  <a:pt x="395681" y="123114"/>
                  <a:pt x="389089" y="123114"/>
                </a:cubicBezTo>
                <a:lnTo>
                  <a:pt x="143789" y="123114"/>
                </a:lnTo>
                <a:cubicBezTo>
                  <a:pt x="140030" y="123114"/>
                  <a:pt x="138163" y="125007"/>
                  <a:pt x="138163" y="128753"/>
                </a:cubicBezTo>
                <a:lnTo>
                  <a:pt x="138163" y="629704"/>
                </a:lnTo>
                <a:cubicBezTo>
                  <a:pt x="138163" y="636283"/>
                  <a:pt x="135331" y="639102"/>
                  <a:pt x="128752" y="63910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4" name="Picture 924"/>
          <p:cNvPicPr>
            <a:picLocks noChangeAspect="0" noChangeArrowheads="1"/>
          </p:cNvPicPr>
          <p:nvPr/>
        </p:nvPicPr>
        <p:blipFill>
          <a:blip r:embed="rId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00425" y="17068064"/>
            <a:ext cx="1657474" cy="685203"/>
          </a:xfrm>
          <a:prstGeom prst="rect">
            <a:avLst/>
          </a:prstGeom>
          <a:noFill/>
          <a:extLst/>
        </p:spPr>
      </p:pic>
      <p:sp>
        <p:nvSpPr>
          <p:cNvPr id="925" name="Freeform 925"/>
          <p:cNvSpPr/>
          <p:nvPr/>
        </p:nvSpPr>
        <p:spPr>
          <a:xfrm rot="0" flipH="0" flipV="0">
            <a:off x="6162069" y="17091116"/>
            <a:ext cx="467118" cy="639102"/>
          </a:xfrm>
          <a:custGeom>
            <a:pathLst>
              <a:path w="467118" h="639102">
                <a:moveTo>
                  <a:pt x="337413" y="639102"/>
                </a:moveTo>
                <a:cubicBezTo>
                  <a:pt x="331775" y="639102"/>
                  <a:pt x="328955" y="636283"/>
                  <a:pt x="328955" y="629704"/>
                </a:cubicBezTo>
                <a:lnTo>
                  <a:pt x="328955" y="408839"/>
                </a:lnTo>
                <a:cubicBezTo>
                  <a:pt x="328955" y="404140"/>
                  <a:pt x="326123" y="402260"/>
                  <a:pt x="320497" y="403200"/>
                </a:cubicBezTo>
                <a:cubicBezTo>
                  <a:pt x="268808" y="416357"/>
                  <a:pt x="219926" y="422936"/>
                  <a:pt x="171996" y="422936"/>
                </a:cubicBezTo>
                <a:cubicBezTo>
                  <a:pt x="57328" y="422936"/>
                  <a:pt x="0" y="366535"/>
                  <a:pt x="0" y="254686"/>
                </a:cubicBezTo>
                <a:lnTo>
                  <a:pt x="0" y="8459"/>
                </a:lnTo>
                <a:cubicBezTo>
                  <a:pt x="0" y="2807"/>
                  <a:pt x="2819" y="0"/>
                  <a:pt x="9398" y="0"/>
                </a:cubicBezTo>
                <a:lnTo>
                  <a:pt x="128752" y="0"/>
                </a:lnTo>
                <a:cubicBezTo>
                  <a:pt x="135344" y="0"/>
                  <a:pt x="138163" y="2807"/>
                  <a:pt x="138163" y="8459"/>
                </a:cubicBezTo>
                <a:lnTo>
                  <a:pt x="138163" y="224613"/>
                </a:lnTo>
                <a:cubicBezTo>
                  <a:pt x="138163" y="272555"/>
                  <a:pt x="163538" y="297003"/>
                  <a:pt x="214287" y="297003"/>
                </a:cubicBezTo>
                <a:cubicBezTo>
                  <a:pt x="248132" y="297003"/>
                  <a:pt x="281965" y="293231"/>
                  <a:pt x="315798" y="284773"/>
                </a:cubicBezTo>
                <a:cubicBezTo>
                  <a:pt x="324256" y="282893"/>
                  <a:pt x="328955" y="278194"/>
                  <a:pt x="328955" y="271615"/>
                </a:cubicBezTo>
                <a:lnTo>
                  <a:pt x="328955" y="8459"/>
                </a:lnTo>
                <a:cubicBezTo>
                  <a:pt x="328955" y="2807"/>
                  <a:pt x="331775" y="0"/>
                  <a:pt x="337413" y="0"/>
                </a:cubicBezTo>
                <a:lnTo>
                  <a:pt x="457720" y="0"/>
                </a:lnTo>
                <a:cubicBezTo>
                  <a:pt x="464285" y="0"/>
                  <a:pt x="467118" y="2807"/>
                  <a:pt x="467118" y="8459"/>
                </a:cubicBezTo>
                <a:lnTo>
                  <a:pt x="467118" y="629704"/>
                </a:lnTo>
                <a:cubicBezTo>
                  <a:pt x="467118" y="636283"/>
                  <a:pt x="464285" y="639102"/>
                  <a:pt x="458659" y="63910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6" name="Picture 926"/>
          <p:cNvPicPr>
            <a:picLocks noChangeAspect="0" noChangeArrowheads="1"/>
          </p:cNvPicPr>
          <p:nvPr/>
        </p:nvPicPr>
        <p:blipFill>
          <a:blip r:embed="rId9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92820" y="17078417"/>
            <a:ext cx="1130379" cy="673389"/>
          </a:xfrm>
          <a:prstGeom prst="rect">
            <a:avLst/>
          </a:prstGeom>
          <a:noFill/>
          <a:extLst/>
        </p:spPr>
      </p:pic>
      <p:sp>
        <p:nvSpPr>
          <p:cNvPr id="927" name="Freeform 927"/>
          <p:cNvSpPr/>
          <p:nvPr/>
        </p:nvSpPr>
        <p:spPr>
          <a:xfrm rot="0" flipH="0" flipV="0">
            <a:off x="8114965" y="17091115"/>
            <a:ext cx="563918" cy="642861"/>
          </a:xfrm>
          <a:custGeom>
            <a:pathLst>
              <a:path w="563918" h="642861">
                <a:moveTo>
                  <a:pt x="9398" y="642861"/>
                </a:moveTo>
                <a:cubicBezTo>
                  <a:pt x="2807" y="642861"/>
                  <a:pt x="0" y="640042"/>
                  <a:pt x="0" y="633463"/>
                </a:cubicBezTo>
                <a:lnTo>
                  <a:pt x="0" y="528206"/>
                </a:lnTo>
                <a:cubicBezTo>
                  <a:pt x="0" y="522554"/>
                  <a:pt x="2807" y="519748"/>
                  <a:pt x="9398" y="519748"/>
                </a:cubicBezTo>
                <a:lnTo>
                  <a:pt x="21615" y="519748"/>
                </a:lnTo>
                <a:cubicBezTo>
                  <a:pt x="54508" y="519748"/>
                  <a:pt x="79883" y="504698"/>
                  <a:pt x="98679" y="474625"/>
                </a:cubicBezTo>
                <a:cubicBezTo>
                  <a:pt x="117475" y="443624"/>
                  <a:pt x="126873" y="386283"/>
                  <a:pt x="126873" y="301701"/>
                </a:cubicBezTo>
                <a:lnTo>
                  <a:pt x="126873" y="8458"/>
                </a:lnTo>
                <a:cubicBezTo>
                  <a:pt x="126873" y="2820"/>
                  <a:pt x="129705" y="0"/>
                  <a:pt x="136270" y="0"/>
                </a:cubicBezTo>
                <a:lnTo>
                  <a:pt x="555459" y="0"/>
                </a:lnTo>
                <a:cubicBezTo>
                  <a:pt x="561085" y="0"/>
                  <a:pt x="563918" y="2820"/>
                  <a:pt x="563918" y="8458"/>
                </a:cubicBezTo>
                <a:lnTo>
                  <a:pt x="563918" y="629704"/>
                </a:lnTo>
                <a:cubicBezTo>
                  <a:pt x="563918" y="636283"/>
                  <a:pt x="561085" y="639102"/>
                  <a:pt x="556386" y="639102"/>
                </a:cubicBezTo>
                <a:lnTo>
                  <a:pt x="434213" y="639102"/>
                </a:lnTo>
                <a:cubicBezTo>
                  <a:pt x="428574" y="639102"/>
                  <a:pt x="425754" y="636283"/>
                  <a:pt x="425754" y="629704"/>
                </a:cubicBezTo>
                <a:lnTo>
                  <a:pt x="425754" y="128766"/>
                </a:lnTo>
                <a:cubicBezTo>
                  <a:pt x="425754" y="125006"/>
                  <a:pt x="423875" y="123114"/>
                  <a:pt x="420116" y="123114"/>
                </a:cubicBezTo>
                <a:lnTo>
                  <a:pt x="267855" y="123114"/>
                </a:lnTo>
                <a:cubicBezTo>
                  <a:pt x="264096" y="123114"/>
                  <a:pt x="262216" y="125006"/>
                  <a:pt x="262216" y="128766"/>
                </a:cubicBezTo>
                <a:lnTo>
                  <a:pt x="262216" y="310160"/>
                </a:lnTo>
                <a:cubicBezTo>
                  <a:pt x="262216" y="431394"/>
                  <a:pt x="245300" y="516916"/>
                  <a:pt x="210527" y="567677"/>
                </a:cubicBezTo>
                <a:cubicBezTo>
                  <a:pt x="176695" y="617487"/>
                  <a:pt x="125006" y="642861"/>
                  <a:pt x="54508" y="64286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 rot="0" flipH="0" flipV="0">
            <a:off x="8801011" y="17091116"/>
            <a:ext cx="505637" cy="639102"/>
          </a:xfrm>
          <a:custGeom>
            <a:pathLst>
              <a:path w="505637" h="639102">
                <a:moveTo>
                  <a:pt x="8458" y="639102"/>
                </a:moveTo>
                <a:cubicBezTo>
                  <a:pt x="2820" y="639102"/>
                  <a:pt x="0" y="636283"/>
                  <a:pt x="0" y="629704"/>
                </a:cubicBezTo>
                <a:lnTo>
                  <a:pt x="0" y="8459"/>
                </a:lnTo>
                <a:cubicBezTo>
                  <a:pt x="0" y="2807"/>
                  <a:pt x="2820" y="0"/>
                  <a:pt x="8458" y="0"/>
                </a:cubicBezTo>
                <a:lnTo>
                  <a:pt x="129704" y="0"/>
                </a:lnTo>
                <a:cubicBezTo>
                  <a:pt x="135330" y="0"/>
                  <a:pt x="138163" y="2807"/>
                  <a:pt x="138163" y="8459"/>
                </a:cubicBezTo>
                <a:lnTo>
                  <a:pt x="138163" y="401308"/>
                </a:lnTo>
                <a:lnTo>
                  <a:pt x="140982" y="401308"/>
                </a:lnTo>
                <a:lnTo>
                  <a:pt x="374065" y="7519"/>
                </a:lnTo>
                <a:cubicBezTo>
                  <a:pt x="376885" y="2807"/>
                  <a:pt x="381583" y="0"/>
                  <a:pt x="387222" y="0"/>
                </a:cubicBezTo>
                <a:lnTo>
                  <a:pt x="497179" y="0"/>
                </a:lnTo>
                <a:cubicBezTo>
                  <a:pt x="502830" y="0"/>
                  <a:pt x="505637" y="2807"/>
                  <a:pt x="505637" y="8459"/>
                </a:cubicBezTo>
                <a:lnTo>
                  <a:pt x="505637" y="629704"/>
                </a:lnTo>
                <a:cubicBezTo>
                  <a:pt x="505637" y="636283"/>
                  <a:pt x="502830" y="639102"/>
                  <a:pt x="497179" y="639102"/>
                </a:cubicBezTo>
                <a:lnTo>
                  <a:pt x="376885" y="639102"/>
                </a:lnTo>
                <a:cubicBezTo>
                  <a:pt x="370306" y="639102"/>
                  <a:pt x="367487" y="636283"/>
                  <a:pt x="367487" y="629704"/>
                </a:cubicBezTo>
                <a:lnTo>
                  <a:pt x="367487" y="235903"/>
                </a:lnTo>
                <a:lnTo>
                  <a:pt x="364667" y="235903"/>
                </a:lnTo>
                <a:lnTo>
                  <a:pt x="131571" y="631584"/>
                </a:lnTo>
                <a:cubicBezTo>
                  <a:pt x="128765" y="636283"/>
                  <a:pt x="124066" y="639102"/>
                  <a:pt x="118414" y="63910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 rot="0" flipH="0" flipV="0">
            <a:off x="9428796" y="17091116"/>
            <a:ext cx="496239" cy="639102"/>
          </a:xfrm>
          <a:custGeom>
            <a:pathLst>
              <a:path w="496239" h="639102">
                <a:moveTo>
                  <a:pt x="9398" y="639102"/>
                </a:moveTo>
                <a:cubicBezTo>
                  <a:pt x="2807" y="639102"/>
                  <a:pt x="0" y="636283"/>
                  <a:pt x="0" y="629704"/>
                </a:cubicBezTo>
                <a:lnTo>
                  <a:pt x="0" y="9398"/>
                </a:lnTo>
                <a:cubicBezTo>
                  <a:pt x="0" y="2807"/>
                  <a:pt x="2807" y="0"/>
                  <a:pt x="9398" y="0"/>
                </a:cubicBezTo>
                <a:lnTo>
                  <a:pt x="128752" y="0"/>
                </a:lnTo>
                <a:cubicBezTo>
                  <a:pt x="135331" y="0"/>
                  <a:pt x="138163" y="2807"/>
                  <a:pt x="138163" y="9398"/>
                </a:cubicBezTo>
                <a:lnTo>
                  <a:pt x="138163" y="249060"/>
                </a:lnTo>
                <a:cubicBezTo>
                  <a:pt x="138163" y="252819"/>
                  <a:pt x="140030" y="254686"/>
                  <a:pt x="143789" y="254686"/>
                </a:cubicBezTo>
                <a:lnTo>
                  <a:pt x="352450" y="254686"/>
                </a:lnTo>
                <a:cubicBezTo>
                  <a:pt x="356209" y="254686"/>
                  <a:pt x="358076" y="252819"/>
                  <a:pt x="358076" y="249060"/>
                </a:cubicBezTo>
                <a:lnTo>
                  <a:pt x="358076" y="9398"/>
                </a:lnTo>
                <a:cubicBezTo>
                  <a:pt x="358076" y="2807"/>
                  <a:pt x="360908" y="0"/>
                  <a:pt x="367474" y="0"/>
                </a:cubicBezTo>
                <a:lnTo>
                  <a:pt x="486841" y="0"/>
                </a:lnTo>
                <a:cubicBezTo>
                  <a:pt x="493420" y="0"/>
                  <a:pt x="496239" y="2807"/>
                  <a:pt x="496239" y="9398"/>
                </a:cubicBezTo>
                <a:lnTo>
                  <a:pt x="496239" y="629704"/>
                </a:lnTo>
                <a:cubicBezTo>
                  <a:pt x="496239" y="636283"/>
                  <a:pt x="493420" y="639102"/>
                  <a:pt x="486841" y="639102"/>
                </a:cubicBezTo>
                <a:lnTo>
                  <a:pt x="367474" y="639102"/>
                </a:lnTo>
                <a:cubicBezTo>
                  <a:pt x="360908" y="639102"/>
                  <a:pt x="358076" y="636283"/>
                  <a:pt x="358076" y="629704"/>
                </a:cubicBezTo>
                <a:lnTo>
                  <a:pt x="358076" y="383464"/>
                </a:lnTo>
                <a:cubicBezTo>
                  <a:pt x="358076" y="379692"/>
                  <a:pt x="356209" y="377825"/>
                  <a:pt x="352450" y="377825"/>
                </a:cubicBezTo>
                <a:lnTo>
                  <a:pt x="143789" y="377825"/>
                </a:lnTo>
                <a:cubicBezTo>
                  <a:pt x="140030" y="377825"/>
                  <a:pt x="138163" y="379692"/>
                  <a:pt x="138163" y="383464"/>
                </a:cubicBezTo>
                <a:lnTo>
                  <a:pt x="138163" y="629704"/>
                </a:lnTo>
                <a:cubicBezTo>
                  <a:pt x="138163" y="636283"/>
                  <a:pt x="135331" y="639102"/>
                  <a:pt x="128752" y="63910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 rot="0" flipH="0" flipV="0">
            <a:off x="10047172" y="17091116"/>
            <a:ext cx="505637" cy="639102"/>
          </a:xfrm>
          <a:custGeom>
            <a:pathLst>
              <a:path w="505637" h="639102">
                <a:moveTo>
                  <a:pt x="8458" y="639102"/>
                </a:moveTo>
                <a:cubicBezTo>
                  <a:pt x="2820" y="639102"/>
                  <a:pt x="0" y="636283"/>
                  <a:pt x="0" y="629704"/>
                </a:cubicBezTo>
                <a:lnTo>
                  <a:pt x="0" y="8459"/>
                </a:lnTo>
                <a:cubicBezTo>
                  <a:pt x="0" y="2807"/>
                  <a:pt x="2820" y="0"/>
                  <a:pt x="8458" y="0"/>
                </a:cubicBezTo>
                <a:lnTo>
                  <a:pt x="129704" y="0"/>
                </a:lnTo>
                <a:cubicBezTo>
                  <a:pt x="135330" y="0"/>
                  <a:pt x="138163" y="2807"/>
                  <a:pt x="138163" y="8459"/>
                </a:cubicBezTo>
                <a:lnTo>
                  <a:pt x="138163" y="401308"/>
                </a:lnTo>
                <a:lnTo>
                  <a:pt x="140982" y="401308"/>
                </a:lnTo>
                <a:lnTo>
                  <a:pt x="374065" y="7519"/>
                </a:lnTo>
                <a:cubicBezTo>
                  <a:pt x="376885" y="2807"/>
                  <a:pt x="381583" y="0"/>
                  <a:pt x="387222" y="0"/>
                </a:cubicBezTo>
                <a:lnTo>
                  <a:pt x="497179" y="0"/>
                </a:lnTo>
                <a:cubicBezTo>
                  <a:pt x="502830" y="0"/>
                  <a:pt x="505637" y="2807"/>
                  <a:pt x="505637" y="8459"/>
                </a:cubicBezTo>
                <a:lnTo>
                  <a:pt x="505637" y="629704"/>
                </a:lnTo>
                <a:cubicBezTo>
                  <a:pt x="505637" y="636283"/>
                  <a:pt x="502830" y="639102"/>
                  <a:pt x="497179" y="639102"/>
                </a:cubicBezTo>
                <a:lnTo>
                  <a:pt x="376885" y="639102"/>
                </a:lnTo>
                <a:cubicBezTo>
                  <a:pt x="370306" y="639102"/>
                  <a:pt x="367487" y="636283"/>
                  <a:pt x="367487" y="629704"/>
                </a:cubicBezTo>
                <a:lnTo>
                  <a:pt x="367487" y="235903"/>
                </a:lnTo>
                <a:lnTo>
                  <a:pt x="364667" y="235903"/>
                </a:lnTo>
                <a:lnTo>
                  <a:pt x="131571" y="631584"/>
                </a:lnTo>
                <a:cubicBezTo>
                  <a:pt x="128765" y="636283"/>
                  <a:pt x="124066" y="639102"/>
                  <a:pt x="118414" y="63910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1" name="Picture 931"/>
          <p:cNvPicPr>
            <a:picLocks noChangeAspect="0" noChangeArrowheads="1"/>
          </p:cNvPicPr>
          <p:nvPr/>
        </p:nvPicPr>
        <p:blipFill>
          <a:blip r:embed="rId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627480" y="17078408"/>
            <a:ext cx="526339" cy="668273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